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5.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6.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7.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8.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9.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10.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11.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78" r:id="rId2"/>
    <p:sldMasterId id="2147483685" r:id="rId3"/>
    <p:sldMasterId id="2147483692" r:id="rId4"/>
    <p:sldMasterId id="2147483699" r:id="rId5"/>
    <p:sldMasterId id="2147483706" r:id="rId6"/>
    <p:sldMasterId id="2147483713" r:id="rId7"/>
    <p:sldMasterId id="2147483720" r:id="rId8"/>
    <p:sldMasterId id="2147483727" r:id="rId9"/>
    <p:sldMasterId id="2147483734" r:id="rId10"/>
    <p:sldMasterId id="2147483741" r:id="rId11"/>
    <p:sldMasterId id="2147483748" r:id="rId12"/>
  </p:sldMasterIdLst>
  <p:sldIdLst>
    <p:sldId id="267" r:id="rId13"/>
    <p:sldId id="258" r:id="rId14"/>
    <p:sldId id="262" r:id="rId15"/>
    <p:sldId id="263" r:id="rId16"/>
    <p:sldId id="264" r:id="rId17"/>
    <p:sldId id="265" r:id="rId18"/>
    <p:sldId id="259" r:id="rId19"/>
    <p:sldId id="266"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4227"/>
    <a:srgbClr val="FDEF0C"/>
    <a:srgbClr val="F3F3E5"/>
    <a:srgbClr val="DDDE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02"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örstasida version 1">
    <p:bg>
      <p:bgPr>
        <a:solidFill>
          <a:srgbClr val="F3F3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1826764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3162759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2934892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2713819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örstasida version 1">
    <p:bg>
      <p:bgPr>
        <a:solidFill>
          <a:srgbClr val="F3F3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98218075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örstasida version 2">
    <p:bg>
      <p:bgPr>
        <a:solidFill>
          <a:srgbClr val="F3F3E5"/>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4171856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69" cy="4024313"/>
          </a:xfrm>
        </p:spPr>
        <p:txBody>
          <a:bodyPr/>
          <a:lstStyle>
            <a:lvl1pPr>
              <a:defRPr/>
            </a:lvl1pPr>
          </a:lstStyle>
          <a:p>
            <a:pPr lvl="0"/>
            <a:r>
              <a:rPr lang="en-US" dirty="0"/>
              <a:t>Text</a:t>
            </a:r>
          </a:p>
        </p:txBody>
      </p:sp>
    </p:spTree>
    <p:extLst>
      <p:ext uri="{BB962C8B-B14F-4D97-AF65-F5344CB8AC3E}">
        <p14:creationId xmlns:p14="http://schemas.microsoft.com/office/powerpoint/2010/main" val="220359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123444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2621325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016916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örstasida version 1">
    <p:bg>
      <p:bgPr>
        <a:solidFill>
          <a:srgbClr val="F3F3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280523354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örstasida version 2">
    <p:bg>
      <p:bgPr>
        <a:solidFill>
          <a:srgbClr val="F3F3E5"/>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2616774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örstasida version 2">
    <p:bg>
      <p:bgPr>
        <a:solidFill>
          <a:srgbClr val="F3F3E5"/>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27310110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199" y="1800225"/>
            <a:ext cx="10506075" cy="4024313"/>
          </a:xfrm>
        </p:spPr>
        <p:txBody>
          <a:bodyPr/>
          <a:lstStyle>
            <a:lvl1pPr>
              <a:defRPr/>
            </a:lvl1pPr>
          </a:lstStyle>
          <a:p>
            <a:pPr lvl="0"/>
            <a:r>
              <a:rPr lang="en-US" dirty="0"/>
              <a:t>Text</a:t>
            </a:r>
          </a:p>
        </p:txBody>
      </p:sp>
    </p:spTree>
    <p:extLst>
      <p:ext uri="{BB962C8B-B14F-4D97-AF65-F5344CB8AC3E}">
        <p14:creationId xmlns:p14="http://schemas.microsoft.com/office/powerpoint/2010/main" val="1489866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26258524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34329899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710050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örstasida version 1">
    <p:bg>
      <p:bgPr>
        <a:solidFill>
          <a:srgbClr val="F3F3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49997998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örstasida version 2">
    <p:bg>
      <p:bgPr>
        <a:solidFill>
          <a:srgbClr val="F3F3E5"/>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20288181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6" name="Title 1">
            <a:extLst>
              <a:ext uri="{FF2B5EF4-FFF2-40B4-BE49-F238E27FC236}">
                <a16:creationId xmlns:a16="http://schemas.microsoft.com/office/drawing/2014/main" xmlns="" id="{B3EFF4A0-BC9C-4583-98B7-09DE2CCE82ED}"/>
              </a:ext>
            </a:extLst>
          </p:cNvPr>
          <p:cNvSpPr>
            <a:spLocks noGrp="1"/>
          </p:cNvSpPr>
          <p:nvPr>
            <p:ph type="title" hasCustomPrompt="1"/>
          </p:nvPr>
        </p:nvSpPr>
        <p:spPr>
          <a:xfrm>
            <a:off x="838200" y="365125"/>
            <a:ext cx="10515600" cy="819863"/>
          </a:xfrm>
        </p:spPr>
        <p:txBody>
          <a:bodyPr/>
          <a:lstStyle>
            <a:lvl1pPr>
              <a:defRPr/>
            </a:lvl1pPr>
          </a:lstStyle>
          <a:p>
            <a:r>
              <a:rPr lang="en-US" dirty="0" err="1"/>
              <a:t>rubrik</a:t>
            </a:r>
            <a:endParaRPr lang="sv-SE" dirty="0"/>
          </a:p>
        </p:txBody>
      </p:sp>
      <p:sp>
        <p:nvSpPr>
          <p:cNvPr id="9" name="Subtitle 2">
            <a:extLst>
              <a:ext uri="{FF2B5EF4-FFF2-40B4-BE49-F238E27FC236}">
                <a16:creationId xmlns:a16="http://schemas.microsoft.com/office/drawing/2014/main" xmlns="" id="{FE61DA04-64C1-42E1-8AD4-5B1A3441B1D0}"/>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1" name="Text Placeholder 9">
            <a:extLst>
              <a:ext uri="{FF2B5EF4-FFF2-40B4-BE49-F238E27FC236}">
                <a16:creationId xmlns:a16="http://schemas.microsoft.com/office/drawing/2014/main" xmlns="" id="{16644463-1048-454F-BB29-65C68D340A0F}"/>
              </a:ext>
            </a:extLst>
          </p:cNvPr>
          <p:cNvSpPr>
            <a:spLocks noGrp="1"/>
          </p:cNvSpPr>
          <p:nvPr>
            <p:ph type="body" sz="quarter" idx="11" hasCustomPrompt="1"/>
          </p:nvPr>
        </p:nvSpPr>
        <p:spPr>
          <a:xfrm>
            <a:off x="838199" y="1800225"/>
            <a:ext cx="10506076" cy="4024313"/>
          </a:xfrm>
        </p:spPr>
        <p:txBody>
          <a:bodyPr/>
          <a:lstStyle>
            <a:lvl1pPr>
              <a:defRPr/>
            </a:lvl1pPr>
          </a:lstStyle>
          <a:p>
            <a:pPr lvl="0"/>
            <a:r>
              <a:rPr lang="en-US" dirty="0"/>
              <a:t>Text</a:t>
            </a:r>
            <a:endParaRPr lang="sv-SE" dirty="0"/>
          </a:p>
        </p:txBody>
      </p:sp>
    </p:spTree>
    <p:extLst>
      <p:ext uri="{BB962C8B-B14F-4D97-AF65-F5344CB8AC3E}">
        <p14:creationId xmlns:p14="http://schemas.microsoft.com/office/powerpoint/2010/main" val="7574126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34534983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3873734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6" name="Title 1">
            <a:extLst>
              <a:ext uri="{FF2B5EF4-FFF2-40B4-BE49-F238E27FC236}">
                <a16:creationId xmlns:a16="http://schemas.microsoft.com/office/drawing/2014/main" xmlns="" id="{D6F7A8B7-E0DF-4846-86BF-955ED926BE19}"/>
              </a:ext>
            </a:extLst>
          </p:cNvPr>
          <p:cNvSpPr>
            <a:spLocks noGrp="1"/>
          </p:cNvSpPr>
          <p:nvPr>
            <p:ph type="title" hasCustomPrompt="1"/>
          </p:nvPr>
        </p:nvSpPr>
        <p:spPr>
          <a:xfrm>
            <a:off x="838200" y="365125"/>
            <a:ext cx="10515600" cy="819863"/>
          </a:xfrm>
        </p:spPr>
        <p:txBody>
          <a:bodyPr/>
          <a:lstStyle>
            <a:lvl1pPr>
              <a:defRPr/>
            </a:lvl1pPr>
          </a:lstStyle>
          <a:p>
            <a:r>
              <a:rPr lang="en-US" dirty="0" err="1"/>
              <a:t>rubrik</a:t>
            </a:r>
            <a:endParaRPr lang="sv-SE" dirty="0"/>
          </a:p>
        </p:txBody>
      </p:sp>
      <p:sp>
        <p:nvSpPr>
          <p:cNvPr id="9" name="Subtitle 2">
            <a:extLst>
              <a:ext uri="{FF2B5EF4-FFF2-40B4-BE49-F238E27FC236}">
                <a16:creationId xmlns:a16="http://schemas.microsoft.com/office/drawing/2014/main" xmlns="" id="{8710B6FC-8664-4EDA-A6CA-389CBE895515}"/>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1" name="Text Placeholder 9">
            <a:extLst>
              <a:ext uri="{FF2B5EF4-FFF2-40B4-BE49-F238E27FC236}">
                <a16:creationId xmlns:a16="http://schemas.microsoft.com/office/drawing/2014/main" xmlns="" id="{1F326436-EAD1-4D47-9204-643BD52D9F45}"/>
              </a:ext>
            </a:extLst>
          </p:cNvPr>
          <p:cNvSpPr>
            <a:spLocks noGrp="1"/>
          </p:cNvSpPr>
          <p:nvPr>
            <p:ph type="body" sz="quarter" idx="11" hasCustomPrompt="1"/>
          </p:nvPr>
        </p:nvSpPr>
        <p:spPr>
          <a:xfrm>
            <a:off x="838199" y="1800225"/>
            <a:ext cx="10506076" cy="4024313"/>
          </a:xfrm>
        </p:spPr>
        <p:txBody>
          <a:bodyPr/>
          <a:lstStyle>
            <a:lvl1pPr>
              <a:defRPr/>
            </a:lvl1pPr>
          </a:lstStyle>
          <a:p>
            <a:pPr lvl="0"/>
            <a:r>
              <a:rPr lang="en-US" dirty="0"/>
              <a:t>Text</a:t>
            </a:r>
            <a:endParaRPr lang="sv-SE" dirty="0"/>
          </a:p>
        </p:txBody>
      </p:sp>
    </p:spTree>
    <p:extLst>
      <p:ext uri="{BB962C8B-B14F-4D97-AF65-F5344CB8AC3E}">
        <p14:creationId xmlns:p14="http://schemas.microsoft.com/office/powerpoint/2010/main" val="11120780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6675976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6479425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16216072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69" cy="4024313"/>
          </a:xfrm>
        </p:spPr>
        <p:txBody>
          <a:bodyPr/>
          <a:lstStyle>
            <a:lvl1pPr>
              <a:defRPr/>
            </a:lvl1pPr>
          </a:lstStyle>
          <a:p>
            <a:pPr lvl="0"/>
            <a:r>
              <a:rPr lang="en-US" dirty="0"/>
              <a:t>Text</a:t>
            </a:r>
          </a:p>
        </p:txBody>
      </p:sp>
    </p:spTree>
    <p:extLst>
      <p:ext uri="{BB962C8B-B14F-4D97-AF65-F5344CB8AC3E}">
        <p14:creationId xmlns:p14="http://schemas.microsoft.com/office/powerpoint/2010/main" val="15198946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15392953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30912034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559562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8737827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5028737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70" cy="4024313"/>
          </a:xfrm>
        </p:spPr>
        <p:txBody>
          <a:bodyPr/>
          <a:lstStyle>
            <a:lvl1pPr>
              <a:defRPr/>
            </a:lvl1pPr>
          </a:lstStyle>
          <a:p>
            <a:pPr lvl="0"/>
            <a:r>
              <a:rPr lang="en-US" dirty="0"/>
              <a:t>Text</a:t>
            </a:r>
          </a:p>
        </p:txBody>
      </p:sp>
    </p:spTree>
    <p:extLst>
      <p:ext uri="{BB962C8B-B14F-4D97-AF65-F5344CB8AC3E}">
        <p14:creationId xmlns:p14="http://schemas.microsoft.com/office/powerpoint/2010/main" val="306632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40716121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42379802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41554605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6627847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4415143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2211389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70" cy="4024313"/>
          </a:xfrm>
        </p:spPr>
        <p:txBody>
          <a:bodyPr/>
          <a:lstStyle>
            <a:lvl1pPr>
              <a:defRPr/>
            </a:lvl1pPr>
          </a:lstStyle>
          <a:p>
            <a:pPr lvl="0"/>
            <a:r>
              <a:rPr lang="en-US" dirty="0"/>
              <a:t>Text</a:t>
            </a:r>
          </a:p>
        </p:txBody>
      </p:sp>
    </p:spTree>
    <p:extLst>
      <p:ext uri="{BB962C8B-B14F-4D97-AF65-F5344CB8AC3E}">
        <p14:creationId xmlns:p14="http://schemas.microsoft.com/office/powerpoint/2010/main" val="41000738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36080618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429313101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8463846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523508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dirty="0"/>
              <a:t>Edit Master text styles</a:t>
            </a:r>
          </a:p>
        </p:txBody>
      </p:sp>
    </p:spTree>
    <p:extLst>
      <p:ext uri="{BB962C8B-B14F-4D97-AF65-F5344CB8AC3E}">
        <p14:creationId xmlns:p14="http://schemas.microsoft.com/office/powerpoint/2010/main" val="334072948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35281152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69" cy="4024313"/>
          </a:xfrm>
        </p:spPr>
        <p:txBody>
          <a:bodyPr/>
          <a:lstStyle>
            <a:lvl1pPr>
              <a:defRPr/>
            </a:lvl1pPr>
          </a:lstStyle>
          <a:p>
            <a:pPr lvl="0"/>
            <a:r>
              <a:rPr lang="en-US" dirty="0"/>
              <a:t>Text</a:t>
            </a:r>
          </a:p>
        </p:txBody>
      </p:sp>
    </p:spTree>
    <p:extLst>
      <p:ext uri="{BB962C8B-B14F-4D97-AF65-F5344CB8AC3E}">
        <p14:creationId xmlns:p14="http://schemas.microsoft.com/office/powerpoint/2010/main" val="14336921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216853775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36085949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5339300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86594974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417438496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69" cy="4024313"/>
          </a:xfrm>
        </p:spPr>
        <p:txBody>
          <a:bodyPr/>
          <a:lstStyle>
            <a:lvl1pPr>
              <a:defRPr/>
            </a:lvl1pPr>
          </a:lstStyle>
          <a:p>
            <a:pPr lvl="0"/>
            <a:r>
              <a:rPr lang="en-US" dirty="0"/>
              <a:t>Text</a:t>
            </a:r>
          </a:p>
        </p:txBody>
      </p:sp>
    </p:spTree>
    <p:extLst>
      <p:ext uri="{BB962C8B-B14F-4D97-AF65-F5344CB8AC3E}">
        <p14:creationId xmlns:p14="http://schemas.microsoft.com/office/powerpoint/2010/main" val="125519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128377020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227753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9269025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65352636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25298585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428087233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838005" y="1800225"/>
            <a:ext cx="10506269" cy="4024313"/>
          </a:xfrm>
        </p:spPr>
        <p:txBody>
          <a:bodyPr/>
          <a:lstStyle>
            <a:lvl1pPr>
              <a:defRPr/>
            </a:lvl1pPr>
          </a:lstStyle>
          <a:p>
            <a:pPr lvl="0"/>
            <a:r>
              <a:rPr lang="en-US" dirty="0"/>
              <a:t>Text</a:t>
            </a:r>
          </a:p>
        </p:txBody>
      </p:sp>
    </p:spTree>
    <p:extLst>
      <p:ext uri="{BB962C8B-B14F-4D97-AF65-F5344CB8AC3E}">
        <p14:creationId xmlns:p14="http://schemas.microsoft.com/office/powerpoint/2010/main" val="299293398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36338278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25296105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68739912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Förstasida vers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3207188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Förstasida version 2">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47031125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6" name="Title 1">
            <a:extLst>
              <a:ext uri="{FF2B5EF4-FFF2-40B4-BE49-F238E27FC236}">
                <a16:creationId xmlns:a16="http://schemas.microsoft.com/office/drawing/2014/main" xmlns="" id="{37135B5E-6D64-4237-8008-CA771DAF424D}"/>
              </a:ext>
            </a:extLst>
          </p:cNvPr>
          <p:cNvSpPr>
            <a:spLocks noGrp="1"/>
          </p:cNvSpPr>
          <p:nvPr>
            <p:ph type="title" hasCustomPrompt="1"/>
          </p:nvPr>
        </p:nvSpPr>
        <p:spPr>
          <a:xfrm>
            <a:off x="838200" y="365125"/>
            <a:ext cx="10515600" cy="819863"/>
          </a:xfrm>
        </p:spPr>
        <p:txBody>
          <a:bodyPr/>
          <a:lstStyle>
            <a:lvl1pPr>
              <a:defRPr/>
            </a:lvl1pPr>
          </a:lstStyle>
          <a:p>
            <a:r>
              <a:rPr lang="en-US" dirty="0" err="1"/>
              <a:t>rubrik</a:t>
            </a:r>
            <a:endParaRPr lang="sv-SE" dirty="0"/>
          </a:p>
        </p:txBody>
      </p:sp>
      <p:sp>
        <p:nvSpPr>
          <p:cNvPr id="9" name="Subtitle 2">
            <a:extLst>
              <a:ext uri="{FF2B5EF4-FFF2-40B4-BE49-F238E27FC236}">
                <a16:creationId xmlns:a16="http://schemas.microsoft.com/office/drawing/2014/main" xmlns="" id="{532BE659-DA77-420A-B06F-6B9521C81741}"/>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1" name="Text Placeholder 9">
            <a:extLst>
              <a:ext uri="{FF2B5EF4-FFF2-40B4-BE49-F238E27FC236}">
                <a16:creationId xmlns:a16="http://schemas.microsoft.com/office/drawing/2014/main" xmlns="" id="{DBC756DE-D703-4637-BEED-38D9227C6AFF}"/>
              </a:ext>
            </a:extLst>
          </p:cNvPr>
          <p:cNvSpPr>
            <a:spLocks noGrp="1"/>
          </p:cNvSpPr>
          <p:nvPr>
            <p:ph type="body" sz="quarter" idx="11" hasCustomPrompt="1"/>
          </p:nvPr>
        </p:nvSpPr>
        <p:spPr>
          <a:xfrm>
            <a:off x="838199" y="1800225"/>
            <a:ext cx="10506076" cy="4024313"/>
          </a:xfrm>
        </p:spPr>
        <p:txBody>
          <a:bodyPr/>
          <a:lstStyle>
            <a:lvl1pPr>
              <a:defRPr/>
            </a:lvl1pPr>
          </a:lstStyle>
          <a:p>
            <a:pPr lvl="0"/>
            <a:r>
              <a:rPr lang="en-US" dirty="0"/>
              <a:t>Text</a:t>
            </a:r>
            <a:endParaRPr lang="sv-SE" dirty="0"/>
          </a:p>
        </p:txBody>
      </p:sp>
    </p:spTree>
    <p:extLst>
      <p:ext uri="{BB962C8B-B14F-4D97-AF65-F5344CB8AC3E}">
        <p14:creationId xmlns:p14="http://schemas.microsoft.com/office/powerpoint/2010/main" val="2537574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örstasida version 1">
    <p:bg>
      <p:bgPr>
        <a:solidFill>
          <a:srgbClr val="F3F3E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33105-1D91-4FDB-86A8-9A3F32AD0230}"/>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3" name="Subtitle 2">
            <a:extLst>
              <a:ext uri="{FF2B5EF4-FFF2-40B4-BE49-F238E27FC236}">
                <a16:creationId xmlns:a16="http://schemas.microsoft.com/office/drawing/2014/main" xmlns="" id="{AC38CD77-F836-4FC5-9DDB-AB0132011E62}"/>
              </a:ext>
            </a:extLst>
          </p:cNvPr>
          <p:cNvSpPr>
            <a:spLocks noGrp="1"/>
          </p:cNvSpPr>
          <p:nvPr>
            <p:ph type="subTitle" idx="1" hasCustomPrompt="1"/>
          </p:nvPr>
        </p:nvSpPr>
        <p:spPr>
          <a:xfrm>
            <a:off x="1524000" y="3602038"/>
            <a:ext cx="9144000" cy="484770"/>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7" name="Date Placeholder 6">
            <a:extLst>
              <a:ext uri="{FF2B5EF4-FFF2-40B4-BE49-F238E27FC236}">
                <a16:creationId xmlns:a16="http://schemas.microsoft.com/office/drawing/2014/main" xmlns="" id="{4F69EADA-640D-46D3-81C6-25702BB3B0B1}"/>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1979181083"/>
      </p:ext>
    </p:extLst>
  </p:cSld>
  <p:clrMapOvr>
    <a:overrideClrMapping bg1="lt1" tx1="dk1" bg2="lt2" tx2="dk2" accent1="accent1" accent2="accent2" accent3="accent3" accent4="accent4" accent5="accent5" accent6="accent6" hlink="hlink" folHlink="folHlink"/>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Rubrik, underrubrik, text och bi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200" y="1260055"/>
            <a:ext cx="10506268"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4" name="Picture Placeholder 3">
            <a:extLst>
              <a:ext uri="{FF2B5EF4-FFF2-40B4-BE49-F238E27FC236}">
                <a16:creationId xmlns:a16="http://schemas.microsoft.com/office/drawing/2014/main" xmlns="" id="{9DF6BACC-B11E-4E1F-8BD7-6BD7D4F45174}"/>
              </a:ext>
            </a:extLst>
          </p:cNvPr>
          <p:cNvSpPr>
            <a:spLocks noGrp="1" noChangeAspect="1"/>
          </p:cNvSpPr>
          <p:nvPr>
            <p:ph type="pic" sz="quarter" idx="12"/>
          </p:nvPr>
        </p:nvSpPr>
        <p:spPr>
          <a:xfrm>
            <a:off x="1781400" y="2012381"/>
            <a:ext cx="3600000" cy="3600000"/>
          </a:xfrm>
          <a:prstGeom prst="ellipse">
            <a:avLst/>
          </a:prstGeom>
        </p:spPr>
        <p:txBody>
          <a:bodyPr/>
          <a:lstStyle/>
          <a:p>
            <a:r>
              <a:rPr lang="en-US"/>
              <a:t>Click icon to add picture</a:t>
            </a:r>
            <a:endParaRPr lang="sv-SE" dirty="0"/>
          </a:p>
        </p:txBody>
      </p:sp>
    </p:spTree>
    <p:extLst>
      <p:ext uri="{BB962C8B-B14F-4D97-AF65-F5344CB8AC3E}">
        <p14:creationId xmlns:p14="http://schemas.microsoft.com/office/powerpoint/2010/main" val="30079977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Rubrik, underrubrik, text och 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083678-097A-472C-B3F6-E4A8E1B6F420}"/>
              </a:ext>
            </a:extLst>
          </p:cNvPr>
          <p:cNvSpPr>
            <a:spLocks noGrp="1"/>
          </p:cNvSpPr>
          <p:nvPr>
            <p:ph type="title" hasCustomPrompt="1"/>
          </p:nvPr>
        </p:nvSpPr>
        <p:spPr/>
        <p:txBody>
          <a:bodyPr/>
          <a:lstStyle>
            <a:lvl1pPr>
              <a:defRPr/>
            </a:lvl1pPr>
          </a:lstStyle>
          <a:p>
            <a:r>
              <a:rPr lang="en-US" dirty="0" err="1"/>
              <a:t>rubrik</a:t>
            </a:r>
            <a:endParaRPr lang="sv-SE" dirty="0"/>
          </a:p>
        </p:txBody>
      </p:sp>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8" name="Subtitle 2">
            <a:extLst>
              <a:ext uri="{FF2B5EF4-FFF2-40B4-BE49-F238E27FC236}">
                <a16:creationId xmlns:a16="http://schemas.microsoft.com/office/drawing/2014/main" xmlns="" id="{7A2D0EFA-9E26-41E3-80C9-40BB15F70286}"/>
              </a:ext>
            </a:extLst>
          </p:cNvPr>
          <p:cNvSpPr>
            <a:spLocks noGrp="1"/>
          </p:cNvSpPr>
          <p:nvPr>
            <p:ph type="subTitle" idx="1" hasCustomPrompt="1"/>
          </p:nvPr>
        </p:nvSpPr>
        <p:spPr>
          <a:xfrm>
            <a:off x="838199" y="1260055"/>
            <a:ext cx="10506269"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0" name="Text Placeholder 9">
            <a:extLst>
              <a:ext uri="{FF2B5EF4-FFF2-40B4-BE49-F238E27FC236}">
                <a16:creationId xmlns:a16="http://schemas.microsoft.com/office/drawing/2014/main" xmlns="" id="{956F7184-0BAC-4236-964C-E9DE1988DBF2}"/>
              </a:ext>
            </a:extLst>
          </p:cNvPr>
          <p:cNvSpPr>
            <a:spLocks noGrp="1"/>
          </p:cNvSpPr>
          <p:nvPr>
            <p:ph type="body" sz="quarter" idx="11" hasCustomPrompt="1"/>
          </p:nvPr>
        </p:nvSpPr>
        <p:spPr>
          <a:xfrm>
            <a:off x="6095999" y="1800225"/>
            <a:ext cx="5248275" cy="4024313"/>
          </a:xfrm>
        </p:spPr>
        <p:txBody>
          <a:bodyPr/>
          <a:lstStyle>
            <a:lvl1pPr>
              <a:defRPr/>
            </a:lvl1pPr>
          </a:lstStyle>
          <a:p>
            <a:pPr lvl="0"/>
            <a:r>
              <a:rPr lang="en-US" dirty="0"/>
              <a:t>Text</a:t>
            </a:r>
            <a:endParaRPr lang="sv-SE" dirty="0"/>
          </a:p>
        </p:txBody>
      </p:sp>
      <p:sp>
        <p:nvSpPr>
          <p:cNvPr id="5" name="Content Placeholder 4">
            <a:extLst>
              <a:ext uri="{FF2B5EF4-FFF2-40B4-BE49-F238E27FC236}">
                <a16:creationId xmlns:a16="http://schemas.microsoft.com/office/drawing/2014/main" xmlns="" id="{93DB7D99-2782-46C1-9E6E-AA15942B94E8}"/>
              </a:ext>
            </a:extLst>
          </p:cNvPr>
          <p:cNvSpPr>
            <a:spLocks noGrp="1"/>
          </p:cNvSpPr>
          <p:nvPr>
            <p:ph sz="quarter" idx="12"/>
          </p:nvPr>
        </p:nvSpPr>
        <p:spPr>
          <a:xfrm>
            <a:off x="1781400" y="2012381"/>
            <a:ext cx="3600000" cy="3600000"/>
          </a:xfrm>
        </p:spPr>
        <p:txBody>
          <a:bodyPr/>
          <a:lstStyle/>
          <a:p>
            <a:pPr lvl="0"/>
            <a:r>
              <a:rPr lang="en-US"/>
              <a:t>Edit Master text styles</a:t>
            </a:r>
          </a:p>
        </p:txBody>
      </p:sp>
    </p:spTree>
    <p:extLst>
      <p:ext uri="{BB962C8B-B14F-4D97-AF65-F5344CB8AC3E}">
        <p14:creationId xmlns:p14="http://schemas.microsoft.com/office/powerpoint/2010/main" val="36333350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Tree>
    <p:extLst>
      <p:ext uri="{BB962C8B-B14F-4D97-AF65-F5344CB8AC3E}">
        <p14:creationId xmlns:p14="http://schemas.microsoft.com/office/powerpoint/2010/main" val="3828594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örstasida version 2">
    <p:bg>
      <p:bgPr>
        <a:solidFill>
          <a:srgbClr val="F3F3E5"/>
        </a:solid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13" name="Title 1">
            <a:extLst>
              <a:ext uri="{FF2B5EF4-FFF2-40B4-BE49-F238E27FC236}">
                <a16:creationId xmlns:a16="http://schemas.microsoft.com/office/drawing/2014/main" xmlns="" id="{6B81E689-E7C4-4041-AD4A-81819128AF7B}"/>
              </a:ext>
            </a:extLst>
          </p:cNvPr>
          <p:cNvSpPr>
            <a:spLocks noGrp="1"/>
          </p:cNvSpPr>
          <p:nvPr>
            <p:ph type="ctrTitle" hasCustomPrompt="1"/>
          </p:nvPr>
        </p:nvSpPr>
        <p:spPr>
          <a:xfrm>
            <a:off x="1524000" y="1122363"/>
            <a:ext cx="9144000" cy="2387600"/>
          </a:xfrm>
        </p:spPr>
        <p:txBody>
          <a:bodyPr anchor="ctr"/>
          <a:lstStyle>
            <a:lvl1pPr algn="ctr">
              <a:defRPr sz="6000"/>
            </a:lvl1pPr>
          </a:lstStyle>
          <a:p>
            <a:r>
              <a:rPr lang="en-US" dirty="0" err="1"/>
              <a:t>RUBrik</a:t>
            </a:r>
            <a:r>
              <a:rPr lang="en-US" dirty="0"/>
              <a:t> </a:t>
            </a:r>
            <a:r>
              <a:rPr lang="en-US" dirty="0" err="1"/>
              <a:t>fördelat</a:t>
            </a:r>
            <a:r>
              <a:rPr lang="en-US" dirty="0"/>
              <a:t> </a:t>
            </a:r>
            <a:r>
              <a:rPr lang="en-US" dirty="0" err="1"/>
              <a:t>på</a:t>
            </a:r>
            <a:r>
              <a:rPr lang="en-US" dirty="0"/>
              <a:t> </a:t>
            </a:r>
            <a:r>
              <a:rPr lang="en-US" dirty="0" err="1"/>
              <a:t>en</a:t>
            </a:r>
            <a:r>
              <a:rPr lang="en-US" dirty="0"/>
              <a:t> </a:t>
            </a:r>
            <a:r>
              <a:rPr lang="en-US" dirty="0" err="1"/>
              <a:t>eller</a:t>
            </a:r>
            <a:r>
              <a:rPr lang="en-US" dirty="0"/>
              <a:t> </a:t>
            </a:r>
            <a:r>
              <a:rPr lang="en-US" dirty="0" err="1"/>
              <a:t>två</a:t>
            </a:r>
            <a:r>
              <a:rPr lang="en-US" dirty="0"/>
              <a:t> </a:t>
            </a:r>
            <a:r>
              <a:rPr lang="en-US" dirty="0" err="1"/>
              <a:t>rader</a:t>
            </a:r>
            <a:endParaRPr lang="sv-SE" dirty="0"/>
          </a:p>
        </p:txBody>
      </p:sp>
      <p:sp>
        <p:nvSpPr>
          <p:cNvPr id="14" name="Subtitle 2">
            <a:extLst>
              <a:ext uri="{FF2B5EF4-FFF2-40B4-BE49-F238E27FC236}">
                <a16:creationId xmlns:a16="http://schemas.microsoft.com/office/drawing/2014/main" xmlns="" id="{6BCDD373-4531-4065-A72F-7A213F4BC2BC}"/>
              </a:ext>
            </a:extLst>
          </p:cNvPr>
          <p:cNvSpPr>
            <a:spLocks noGrp="1"/>
          </p:cNvSpPr>
          <p:nvPr>
            <p:ph type="subTitle" idx="1" hasCustomPrompt="1"/>
          </p:nvPr>
        </p:nvSpPr>
        <p:spPr>
          <a:xfrm>
            <a:off x="1524000" y="3602037"/>
            <a:ext cx="9144000" cy="456779"/>
          </a:xfrm>
        </p:spPr>
        <p:txBody>
          <a:bodyPr anchor="t"/>
          <a:lstStyle>
            <a:lvl1pPr marL="0" indent="0" algn="ctr">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en-US" dirty="0"/>
          </a:p>
          <a:p>
            <a:endParaRPr lang="en-US" dirty="0"/>
          </a:p>
          <a:p>
            <a:endParaRPr lang="sv-SE" dirty="0"/>
          </a:p>
        </p:txBody>
      </p:sp>
      <p:sp>
        <p:nvSpPr>
          <p:cNvPr id="15" name="Text Placeholder 9">
            <a:extLst>
              <a:ext uri="{FF2B5EF4-FFF2-40B4-BE49-F238E27FC236}">
                <a16:creationId xmlns:a16="http://schemas.microsoft.com/office/drawing/2014/main" xmlns="" id="{42FDE117-753E-4AFE-AF44-F867170EDD87}"/>
              </a:ext>
            </a:extLst>
          </p:cNvPr>
          <p:cNvSpPr>
            <a:spLocks noGrp="1"/>
          </p:cNvSpPr>
          <p:nvPr>
            <p:ph type="body" sz="quarter" idx="11" hasCustomPrompt="1"/>
          </p:nvPr>
        </p:nvSpPr>
        <p:spPr>
          <a:xfrm>
            <a:off x="1524000" y="4122897"/>
            <a:ext cx="9144001" cy="1673648"/>
          </a:xfrm>
        </p:spPr>
        <p:txBody>
          <a:bodyPr/>
          <a:lstStyle>
            <a:lvl1pPr algn="ctr">
              <a:defRPr/>
            </a:lvl1pPr>
          </a:lstStyle>
          <a:p>
            <a:pPr lvl="0"/>
            <a:r>
              <a:rPr lang="en-US" dirty="0"/>
              <a:t>Text</a:t>
            </a:r>
          </a:p>
        </p:txBody>
      </p:sp>
    </p:spTree>
    <p:extLst>
      <p:ext uri="{BB962C8B-B14F-4D97-AF65-F5344CB8AC3E}">
        <p14:creationId xmlns:p14="http://schemas.microsoft.com/office/powerpoint/2010/main" val="175302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 underrubrik och tex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xmlns="" id="{91BCD8F4-8216-4386-B7CA-D2BA8A546C67}"/>
              </a:ext>
            </a:extLst>
          </p:cNvPr>
          <p:cNvSpPr>
            <a:spLocks noGrp="1"/>
          </p:cNvSpPr>
          <p:nvPr>
            <p:ph type="dt" sz="half" idx="10"/>
          </p:nvPr>
        </p:nvSpPr>
        <p:spPr/>
        <p:txBody>
          <a:bodyPr/>
          <a:lstStyle/>
          <a:p>
            <a:fld id="{EA51A378-9471-4FE3-B86A-C07440AA145F}" type="datetimeFigureOut">
              <a:rPr lang="sv-SE" smtClean="0"/>
              <a:t>2018-11-05</a:t>
            </a:fld>
            <a:endParaRPr lang="sv-SE"/>
          </a:p>
        </p:txBody>
      </p:sp>
      <p:sp>
        <p:nvSpPr>
          <p:cNvPr id="6" name="Title 1">
            <a:extLst>
              <a:ext uri="{FF2B5EF4-FFF2-40B4-BE49-F238E27FC236}">
                <a16:creationId xmlns:a16="http://schemas.microsoft.com/office/drawing/2014/main" xmlns="" id="{A02783A7-E1DB-4E0E-96E2-B422AAD75BB6}"/>
              </a:ext>
            </a:extLst>
          </p:cNvPr>
          <p:cNvSpPr>
            <a:spLocks noGrp="1"/>
          </p:cNvSpPr>
          <p:nvPr>
            <p:ph type="title" hasCustomPrompt="1"/>
          </p:nvPr>
        </p:nvSpPr>
        <p:spPr>
          <a:xfrm>
            <a:off x="838200" y="365125"/>
            <a:ext cx="10515600" cy="819863"/>
          </a:xfrm>
        </p:spPr>
        <p:txBody>
          <a:bodyPr/>
          <a:lstStyle>
            <a:lvl1pPr>
              <a:defRPr/>
            </a:lvl1pPr>
          </a:lstStyle>
          <a:p>
            <a:r>
              <a:rPr lang="en-US" dirty="0" err="1"/>
              <a:t>rubrik</a:t>
            </a:r>
            <a:endParaRPr lang="sv-SE" dirty="0"/>
          </a:p>
        </p:txBody>
      </p:sp>
      <p:sp>
        <p:nvSpPr>
          <p:cNvPr id="9" name="Subtitle 2">
            <a:extLst>
              <a:ext uri="{FF2B5EF4-FFF2-40B4-BE49-F238E27FC236}">
                <a16:creationId xmlns:a16="http://schemas.microsoft.com/office/drawing/2014/main" xmlns="" id="{53036AB7-AE95-4425-BDC0-D223004136B7}"/>
              </a:ext>
            </a:extLst>
          </p:cNvPr>
          <p:cNvSpPr>
            <a:spLocks noGrp="1"/>
          </p:cNvSpPr>
          <p:nvPr>
            <p:ph type="subTitle" idx="1" hasCustomPrompt="1"/>
          </p:nvPr>
        </p:nvSpPr>
        <p:spPr>
          <a:xfrm>
            <a:off x="838199" y="1260055"/>
            <a:ext cx="10515600" cy="456778"/>
          </a:xfrm>
        </p:spPr>
        <p:txBody>
          <a:bodyPr anchor="ctr"/>
          <a:lstStyle>
            <a:lvl1pPr marL="0" indent="0" algn="l">
              <a:buNone/>
              <a:defRPr sz="2400" cap="all" baseline="0">
                <a:latin typeface="Circular Std Medium" panose="020B0604020101010102" pitchFamily="34" charset="0"/>
                <a:cs typeface="Circular Std Medium" panose="020B0604020101010102"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underrubrik</a:t>
            </a:r>
            <a:endParaRPr lang="sv-SE" dirty="0"/>
          </a:p>
        </p:txBody>
      </p:sp>
      <p:sp>
        <p:nvSpPr>
          <p:cNvPr id="11" name="Text Placeholder 9">
            <a:extLst>
              <a:ext uri="{FF2B5EF4-FFF2-40B4-BE49-F238E27FC236}">
                <a16:creationId xmlns:a16="http://schemas.microsoft.com/office/drawing/2014/main" xmlns="" id="{F45AD169-B6E6-40C4-8DAE-4D57188AC304}"/>
              </a:ext>
            </a:extLst>
          </p:cNvPr>
          <p:cNvSpPr>
            <a:spLocks noGrp="1"/>
          </p:cNvSpPr>
          <p:nvPr>
            <p:ph type="body" sz="quarter" idx="11" hasCustomPrompt="1"/>
          </p:nvPr>
        </p:nvSpPr>
        <p:spPr>
          <a:xfrm>
            <a:off x="838199" y="1800225"/>
            <a:ext cx="10506076" cy="4024313"/>
          </a:xfrm>
        </p:spPr>
        <p:txBody>
          <a:bodyPr/>
          <a:lstStyle>
            <a:lvl1pPr>
              <a:defRPr/>
            </a:lvl1pPr>
          </a:lstStyle>
          <a:p>
            <a:pPr lvl="0"/>
            <a:r>
              <a:rPr lang="en-US" dirty="0"/>
              <a:t>Text</a:t>
            </a:r>
            <a:endParaRPr lang="sv-SE" dirty="0"/>
          </a:p>
        </p:txBody>
      </p:sp>
    </p:spTree>
    <p:extLst>
      <p:ext uri="{BB962C8B-B14F-4D97-AF65-F5344CB8AC3E}">
        <p14:creationId xmlns:p14="http://schemas.microsoft.com/office/powerpoint/2010/main" val="662424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7.xml"/><Relationship Id="rId7" Type="http://schemas.openxmlformats.org/officeDocument/2006/relationships/theme" Target="../theme/theme10.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5" Type="http://schemas.openxmlformats.org/officeDocument/2006/relationships/slideLayout" Target="../slideLayouts/slideLayout59.xml"/><Relationship Id="rId4" Type="http://schemas.openxmlformats.org/officeDocument/2006/relationships/slideLayout" Target="../slideLayouts/slideLayout58.xml"/><Relationship Id="rId9" Type="http://schemas.openxmlformats.org/officeDocument/2006/relationships/image" Target="../media/image2.png"/></Relationships>
</file>

<file path=ppt/slideMasters/_rels/slideMaster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3.xml"/><Relationship Id="rId7" Type="http://schemas.openxmlformats.org/officeDocument/2006/relationships/theme" Target="../theme/theme11.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5" Type="http://schemas.openxmlformats.org/officeDocument/2006/relationships/slideLayout" Target="../slideLayouts/slideLayout65.xml"/><Relationship Id="rId4" Type="http://schemas.openxmlformats.org/officeDocument/2006/relationships/slideLayout" Target="../slideLayouts/slideLayout64.xml"/><Relationship Id="rId9" Type="http://schemas.openxmlformats.org/officeDocument/2006/relationships/image" Target="../media/image2.png"/></Relationships>
</file>

<file path=ppt/slideMasters/_rels/slideMaster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theme" Target="../theme/theme12.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5" Type="http://schemas.openxmlformats.org/officeDocument/2006/relationships/slideLayout" Target="../slideLayouts/slideLayout71.xml"/><Relationship Id="rId4" Type="http://schemas.openxmlformats.org/officeDocument/2006/relationships/slideLayout" Target="../slideLayouts/slideLayout70.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9"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theme" Target="../theme/theme5.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theme" Target="../theme/theme6.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 Id="rId9"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9.xml"/><Relationship Id="rId7" Type="http://schemas.openxmlformats.org/officeDocument/2006/relationships/theme" Target="../theme/theme7.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5" Type="http://schemas.openxmlformats.org/officeDocument/2006/relationships/slideLayout" Target="../slideLayouts/slideLayout41.xml"/><Relationship Id="rId4" Type="http://schemas.openxmlformats.org/officeDocument/2006/relationships/slideLayout" Target="../slideLayouts/slideLayout40.xml"/><Relationship Id="rId9"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5.xml"/><Relationship Id="rId7" Type="http://schemas.openxmlformats.org/officeDocument/2006/relationships/theme" Target="../theme/theme8.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5" Type="http://schemas.openxmlformats.org/officeDocument/2006/relationships/slideLayout" Target="../slideLayouts/slideLayout47.xml"/><Relationship Id="rId4" Type="http://schemas.openxmlformats.org/officeDocument/2006/relationships/slideLayout" Target="../slideLayouts/slideLayout46.xml"/><Relationship Id="rId9" Type="http://schemas.openxmlformats.org/officeDocument/2006/relationships/image" Target="../media/image2.png"/></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theme" Target="../theme/theme9.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5" Type="http://schemas.openxmlformats.org/officeDocument/2006/relationships/slideLayout" Target="../slideLayouts/slideLayout53.xml"/><Relationship Id="rId4" Type="http://schemas.openxmlformats.org/officeDocument/2006/relationships/slideLayout" Target="../slideLayouts/slideLayout52.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3F3E5"/>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5" name="Group 4">
            <a:extLst>
              <a:ext uri="{FF2B5EF4-FFF2-40B4-BE49-F238E27FC236}">
                <a16:creationId xmlns:a16="http://schemas.microsoft.com/office/drawing/2014/main" xmlns="" id="{CB37878D-9912-44DC-8D4B-3F6315B0390D}"/>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3"/>
            </a:solidFill>
            <a:ln>
              <a:solidFill>
                <a:schemeClr val="accent3"/>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88712118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D11C7401-BB9B-42B5-B0B6-6190A3C8E505}"/>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rgbClr val="F3F3E5"/>
            </a:solidFill>
            <a:ln>
              <a:solidFill>
                <a:srgbClr val="F3F3E5"/>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571792553"/>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5" name="Group 4">
            <a:extLst>
              <a:ext uri="{FF2B5EF4-FFF2-40B4-BE49-F238E27FC236}">
                <a16:creationId xmlns:a16="http://schemas.microsoft.com/office/drawing/2014/main" xmlns="" id="{D3347E0F-EEDF-4576-981D-ADD6D078E7FA}"/>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rgbClr val="FDEF0C"/>
            </a:solidFill>
            <a:ln>
              <a:solidFill>
                <a:srgbClr val="FDEF0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263255129"/>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12370950-2102-44D1-895C-959E89DE8228}"/>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rgbClr val="F14227"/>
            </a:solidFill>
            <a:ln>
              <a:solidFill>
                <a:srgbClr val="F14227"/>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130213795"/>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3F3E5"/>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13D97145-0D5D-47FF-94D0-262D20BB823B}"/>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4"/>
            </a:solidFill>
            <a:ln>
              <a:solidFill>
                <a:schemeClr val="accent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41416819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3F3E5"/>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5" name="Group 4">
            <a:extLst>
              <a:ext uri="{FF2B5EF4-FFF2-40B4-BE49-F238E27FC236}">
                <a16:creationId xmlns:a16="http://schemas.microsoft.com/office/drawing/2014/main" xmlns="" id="{FDD26501-6457-4DCB-9D88-D376DB204B86}"/>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6"/>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bg2"/>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278901902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3F3E5"/>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F69D8E40-FD76-4187-A981-23AA50B0FC96}"/>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rgbClr val="FDEF0C"/>
            </a:solidFill>
            <a:ln>
              <a:solidFill>
                <a:srgbClr val="FDEF0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535282481"/>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3F3E5"/>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rgbClr val="F14227"/>
          </a:solidFill>
          <a:ln>
            <a:solidFill>
              <a:srgbClr val="F14227"/>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08943577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00C34248-D7BC-461A-96ED-73A20646C8AD}"/>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2"/>
            </a:solidFill>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108585109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5" name="Group 4">
            <a:extLst>
              <a:ext uri="{FF2B5EF4-FFF2-40B4-BE49-F238E27FC236}">
                <a16:creationId xmlns:a16="http://schemas.microsoft.com/office/drawing/2014/main" xmlns="" id="{261BF7DC-F6E6-4185-926A-383E3C609F10}"/>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1"/>
            </a:solidFill>
            <a:ln>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28528373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4" name="Group 3">
            <a:extLst>
              <a:ext uri="{FF2B5EF4-FFF2-40B4-BE49-F238E27FC236}">
                <a16:creationId xmlns:a16="http://schemas.microsoft.com/office/drawing/2014/main" xmlns="" id="{EDAF9D9D-4F2C-444E-9557-5E6959E2BFBA}"/>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3"/>
            </a:solidFill>
            <a:ln>
              <a:solidFill>
                <a:schemeClr val="accent3"/>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251741022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rgbClr val="DDDEE0"/>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081A4A40-6CA7-468B-990D-E65333ACD44A}"/>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366474" y="1516851"/>
            <a:ext cx="3726816" cy="3824298"/>
          </a:xfrm>
          <a:prstGeom prst="rect">
            <a:avLst/>
          </a:prstGeom>
        </p:spPr>
      </p:pic>
      <p:sp>
        <p:nvSpPr>
          <p:cNvPr id="2" name="Title Placeholder 1">
            <a:extLst>
              <a:ext uri="{FF2B5EF4-FFF2-40B4-BE49-F238E27FC236}">
                <a16:creationId xmlns:a16="http://schemas.microsoft.com/office/drawing/2014/main" xmlns="" id="{D5F0157C-48B9-4BA5-89FA-09677FE1D61F}"/>
              </a:ext>
            </a:extLst>
          </p:cNvPr>
          <p:cNvSpPr>
            <a:spLocks noGrp="1"/>
          </p:cNvSpPr>
          <p:nvPr>
            <p:ph type="title"/>
          </p:nvPr>
        </p:nvSpPr>
        <p:spPr>
          <a:xfrm>
            <a:off x="838200" y="365125"/>
            <a:ext cx="10515600" cy="819863"/>
          </a:xfrm>
          <a:prstGeom prst="rect">
            <a:avLst/>
          </a:prstGeom>
        </p:spPr>
        <p:txBody>
          <a:bodyPr vert="horz" lIns="91440" tIns="45720" rIns="91440" bIns="45720" rtlCol="0" anchor="ctr">
            <a:normAutofit/>
          </a:bodyPr>
          <a:lstStyle/>
          <a:p>
            <a:r>
              <a:rPr lang="en-US" dirty="0" err="1"/>
              <a:t>rubriker</a:t>
            </a:r>
            <a:endParaRPr lang="sv-SE" dirty="0"/>
          </a:p>
        </p:txBody>
      </p:sp>
      <p:sp>
        <p:nvSpPr>
          <p:cNvPr id="3" name="Text Placeholder 2">
            <a:extLst>
              <a:ext uri="{FF2B5EF4-FFF2-40B4-BE49-F238E27FC236}">
                <a16:creationId xmlns:a16="http://schemas.microsoft.com/office/drawing/2014/main" xmlns="" id="{7DBCA2CC-07C1-4552-A4D9-A9B9F07DA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Text</a:t>
            </a:r>
          </a:p>
        </p:txBody>
      </p:sp>
      <p:sp>
        <p:nvSpPr>
          <p:cNvPr id="7" name="Date Placeholder 6">
            <a:extLst>
              <a:ext uri="{FF2B5EF4-FFF2-40B4-BE49-F238E27FC236}">
                <a16:creationId xmlns:a16="http://schemas.microsoft.com/office/drawing/2014/main" xmlns="" id="{2D856A49-9479-4C48-92A5-C0B2344495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A51A378-9471-4FE3-B86A-C07440AA145F}" type="datetimeFigureOut">
              <a:rPr lang="sv-SE" smtClean="0"/>
              <a:pPr/>
              <a:t>2018-11-05</a:t>
            </a:fld>
            <a:endParaRPr lang="sv-SE" dirty="0"/>
          </a:p>
        </p:txBody>
      </p:sp>
      <p:pic>
        <p:nvPicPr>
          <p:cNvPr id="10" name="Picture 9">
            <a:extLst>
              <a:ext uri="{FF2B5EF4-FFF2-40B4-BE49-F238E27FC236}">
                <a16:creationId xmlns:a16="http://schemas.microsoft.com/office/drawing/2014/main" xmlns="" id="{E6B310E8-5815-47C7-97F3-77422B7C7464}"/>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278551" y="5960108"/>
            <a:ext cx="2870718" cy="816229"/>
          </a:xfrm>
          <a:prstGeom prst="rect">
            <a:avLst/>
          </a:prstGeom>
        </p:spPr>
      </p:pic>
      <p:grpSp>
        <p:nvGrpSpPr>
          <p:cNvPr id="5" name="Group 4">
            <a:extLst>
              <a:ext uri="{FF2B5EF4-FFF2-40B4-BE49-F238E27FC236}">
                <a16:creationId xmlns:a16="http://schemas.microsoft.com/office/drawing/2014/main" xmlns="" id="{7012B416-B008-4CB7-882B-E33E25CAB32C}"/>
              </a:ext>
            </a:extLst>
          </p:cNvPr>
          <p:cNvGrpSpPr/>
          <p:nvPr userDrawn="1"/>
        </p:nvGrpSpPr>
        <p:grpSpPr>
          <a:xfrm>
            <a:off x="0" y="0"/>
            <a:ext cx="186612" cy="5889658"/>
            <a:chOff x="0" y="0"/>
            <a:chExt cx="186612" cy="5889658"/>
          </a:xfrm>
        </p:grpSpPr>
        <p:sp>
          <p:nvSpPr>
            <p:cNvPr id="15" name="Rectangle 14">
              <a:extLst>
                <a:ext uri="{FF2B5EF4-FFF2-40B4-BE49-F238E27FC236}">
                  <a16:creationId xmlns:a16="http://schemas.microsoft.com/office/drawing/2014/main" xmlns="" id="{32B64FD6-EE87-47DF-A146-D7FCB9276198}"/>
                </a:ext>
              </a:extLst>
            </p:cNvPr>
            <p:cNvSpPr/>
            <p:nvPr userDrawn="1"/>
          </p:nvSpPr>
          <p:spPr>
            <a:xfrm>
              <a:off x="0" y="0"/>
              <a:ext cx="186612" cy="4851918"/>
            </a:xfrm>
            <a:prstGeom prst="rect">
              <a:avLst/>
            </a:prstGeom>
            <a:solidFill>
              <a:schemeClr val="accent4"/>
            </a:solidFill>
            <a:ln>
              <a:solidFill>
                <a:schemeClr val="accent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sv-SE" dirty="0"/>
            </a:p>
          </p:txBody>
        </p:sp>
        <p:sp>
          <p:nvSpPr>
            <p:cNvPr id="16" name="Rectangle 15">
              <a:extLst>
                <a:ext uri="{FF2B5EF4-FFF2-40B4-BE49-F238E27FC236}">
                  <a16:creationId xmlns:a16="http://schemas.microsoft.com/office/drawing/2014/main" xmlns="" id="{B28C0BF6-A942-4107-823D-2E7CBB49377C}"/>
                </a:ext>
              </a:extLst>
            </p:cNvPr>
            <p:cNvSpPr/>
            <p:nvPr userDrawn="1"/>
          </p:nvSpPr>
          <p:spPr>
            <a:xfrm>
              <a:off x="0" y="4851918"/>
              <a:ext cx="186612" cy="1037740"/>
            </a:xfrm>
            <a:prstGeom prst="rect">
              <a:avLst/>
            </a:prstGeom>
            <a:solidFill>
              <a:schemeClr val="tx1"/>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grpSp>
    </p:spTree>
    <p:extLst>
      <p:ext uri="{BB962C8B-B14F-4D97-AF65-F5344CB8AC3E}">
        <p14:creationId xmlns:p14="http://schemas.microsoft.com/office/powerpoint/2010/main" val="2683876014"/>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Lst>
  <p:txStyles>
    <p:title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a:blip r:embed="rId2"/>
          <a:stretch>
            <a:fillRect/>
          </a:stretch>
        </p:blipFill>
        <p:spPr>
          <a:xfrm>
            <a:off x="1524000" y="514639"/>
            <a:ext cx="3603048" cy="3603048"/>
          </a:xfrm>
          <a:prstGeom prst="rect">
            <a:avLst/>
          </a:prstGeom>
        </p:spPr>
      </p:pic>
      <p:sp>
        <p:nvSpPr>
          <p:cNvPr id="11" name="Title 10">
            <a:extLst>
              <a:ext uri="{FF2B5EF4-FFF2-40B4-BE49-F238E27FC236}">
                <a16:creationId xmlns:a16="http://schemas.microsoft.com/office/drawing/2014/main" xmlns="" id="{BCE16913-8B84-4F37-95F8-14C4D66139C7}"/>
              </a:ext>
            </a:extLst>
          </p:cNvPr>
          <p:cNvSpPr>
            <a:spLocks noGrp="1"/>
          </p:cNvSpPr>
          <p:nvPr>
            <p:ph type="ctrTitle"/>
          </p:nvPr>
        </p:nvSpPr>
        <p:spPr/>
        <p:txBody>
          <a:bodyPr/>
          <a:lstStyle/>
          <a:p>
            <a:r>
              <a:rPr lang="en-US"/>
              <a:t>AidWatch 2018</a:t>
            </a:r>
            <a:endParaRPr lang="sv-SE" dirty="0"/>
          </a:p>
        </p:txBody>
      </p:sp>
      <p:sp>
        <p:nvSpPr>
          <p:cNvPr id="12" name="Subtitle 11">
            <a:extLst>
              <a:ext uri="{FF2B5EF4-FFF2-40B4-BE49-F238E27FC236}">
                <a16:creationId xmlns:a16="http://schemas.microsoft.com/office/drawing/2014/main" xmlns="" id="{4A857593-A2D9-4007-8F50-E5CC9AEF7416}"/>
              </a:ext>
            </a:extLst>
          </p:cNvPr>
          <p:cNvSpPr>
            <a:spLocks noGrp="1"/>
          </p:cNvSpPr>
          <p:nvPr>
            <p:ph type="subTitle" idx="1"/>
          </p:nvPr>
        </p:nvSpPr>
        <p:spPr/>
        <p:txBody>
          <a:bodyPr/>
          <a:lstStyle/>
          <a:p>
            <a:r>
              <a:rPr lang="en-US"/>
              <a:t>Pengarna och prioriteringarna I EU:s bistånd</a:t>
            </a:r>
          </a:p>
          <a:p>
            <a:endParaRPr lang="sv-SE" dirty="0"/>
          </a:p>
        </p:txBody>
      </p:sp>
    </p:spTree>
    <p:extLst>
      <p:ext uri="{BB962C8B-B14F-4D97-AF65-F5344CB8AC3E}">
        <p14:creationId xmlns:p14="http://schemas.microsoft.com/office/powerpoint/2010/main" val="56313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EA852F73-9C06-42E1-9DC6-D36BE4FDFF3A}"/>
              </a:ext>
            </a:extLst>
          </p:cNvPr>
          <p:cNvSpPr>
            <a:spLocks noGrp="1"/>
          </p:cNvSpPr>
          <p:nvPr>
            <p:ph type="title"/>
          </p:nvPr>
        </p:nvSpPr>
        <p:spPr>
          <a:xfrm>
            <a:off x="828481" y="398496"/>
            <a:ext cx="10515794" cy="819863"/>
          </a:xfrm>
        </p:spPr>
        <p:txBody>
          <a:bodyPr/>
          <a:lstStyle/>
          <a:p>
            <a:r>
              <a:rPr lang="en-US"/>
              <a:t>Försenade biståndslöften</a:t>
            </a:r>
            <a:endParaRPr lang="sv-SE" dirty="0"/>
          </a:p>
        </p:txBody>
      </p:sp>
      <p:sp>
        <p:nvSpPr>
          <p:cNvPr id="10" name="Subtitle 9">
            <a:extLst>
              <a:ext uri="{FF2B5EF4-FFF2-40B4-BE49-F238E27FC236}">
                <a16:creationId xmlns:a16="http://schemas.microsoft.com/office/drawing/2014/main" xmlns="" id="{A6E2CC28-FDAA-4599-824F-5604B53512DA}"/>
              </a:ext>
            </a:extLst>
          </p:cNvPr>
          <p:cNvSpPr>
            <a:spLocks noGrp="1"/>
          </p:cNvSpPr>
          <p:nvPr>
            <p:ph type="subTitle" idx="1"/>
          </p:nvPr>
        </p:nvSpPr>
        <p:spPr>
          <a:xfrm>
            <a:off x="828675" y="1260055"/>
            <a:ext cx="10515794" cy="456778"/>
          </a:xfrm>
        </p:spPr>
        <p:txBody>
          <a:bodyPr/>
          <a:lstStyle/>
          <a:p>
            <a:r>
              <a:rPr lang="en-US"/>
              <a:t>Nå målet innan 2030 eller vänta I 40 år till?</a:t>
            </a:r>
            <a:endParaRPr lang="sv-SE" dirty="0"/>
          </a:p>
        </p:txBody>
      </p:sp>
      <p:pic>
        <p:nvPicPr>
          <p:cNvPr id="5" name="Bildobjekt 4"/>
          <p:cNvPicPr>
            <a:picLocks noChangeAspect="1"/>
          </p:cNvPicPr>
          <p:nvPr/>
        </p:nvPicPr>
        <p:blipFill>
          <a:blip r:embed="rId2"/>
          <a:stretch>
            <a:fillRect/>
          </a:stretch>
        </p:blipFill>
        <p:spPr>
          <a:xfrm>
            <a:off x="837744" y="1883530"/>
            <a:ext cx="10516511" cy="3090940"/>
          </a:xfrm>
          <a:prstGeom prst="rect">
            <a:avLst/>
          </a:prstGeom>
        </p:spPr>
      </p:pic>
    </p:spTree>
    <p:extLst>
      <p:ext uri="{BB962C8B-B14F-4D97-AF65-F5344CB8AC3E}">
        <p14:creationId xmlns:p14="http://schemas.microsoft.com/office/powerpoint/2010/main" val="72577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xmlns="" id="{EA852F73-9C06-42E1-9DC6-D36BE4FDFF3A}"/>
              </a:ext>
            </a:extLst>
          </p:cNvPr>
          <p:cNvSpPr>
            <a:spLocks noGrp="1"/>
          </p:cNvSpPr>
          <p:nvPr>
            <p:ph type="title"/>
          </p:nvPr>
        </p:nvSpPr>
        <p:spPr>
          <a:xfrm>
            <a:off x="828481" y="398496"/>
            <a:ext cx="10515794" cy="819863"/>
          </a:xfrm>
        </p:spPr>
        <p:txBody>
          <a:bodyPr/>
          <a:lstStyle/>
          <a:p>
            <a:r>
              <a:rPr lang="en-US"/>
              <a:t>Låginkomstländer halkar efter</a:t>
            </a:r>
            <a:endParaRPr lang="sv-SE" dirty="0"/>
          </a:p>
        </p:txBody>
      </p:sp>
      <p:sp>
        <p:nvSpPr>
          <p:cNvPr id="10" name="Subtitle 9">
            <a:extLst>
              <a:ext uri="{FF2B5EF4-FFF2-40B4-BE49-F238E27FC236}">
                <a16:creationId xmlns:a16="http://schemas.microsoft.com/office/drawing/2014/main" xmlns="" id="{A6E2CC28-FDAA-4599-824F-5604B53512DA}"/>
              </a:ext>
            </a:extLst>
          </p:cNvPr>
          <p:cNvSpPr>
            <a:spLocks noGrp="1"/>
          </p:cNvSpPr>
          <p:nvPr>
            <p:ph type="subTitle" idx="1"/>
          </p:nvPr>
        </p:nvSpPr>
        <p:spPr>
          <a:xfrm>
            <a:off x="828675" y="1260055"/>
            <a:ext cx="10515794" cy="456778"/>
          </a:xfrm>
        </p:spPr>
        <p:txBody>
          <a:bodyPr/>
          <a:lstStyle/>
          <a:p>
            <a:r>
              <a:rPr lang="en-US"/>
              <a:t>Trots mål om ökat stöd händer inget</a:t>
            </a:r>
            <a:endParaRPr lang="sv-SE" dirty="0"/>
          </a:p>
        </p:txBody>
      </p:sp>
      <p:pic>
        <p:nvPicPr>
          <p:cNvPr id="5" name="Bildobjekt 4"/>
          <p:cNvPicPr>
            <a:picLocks noChangeAspect="1"/>
          </p:cNvPicPr>
          <p:nvPr/>
        </p:nvPicPr>
        <p:blipFill>
          <a:blip r:embed="rId2"/>
          <a:stretch>
            <a:fillRect/>
          </a:stretch>
        </p:blipFill>
        <p:spPr>
          <a:xfrm>
            <a:off x="837744" y="1883530"/>
            <a:ext cx="10516511" cy="3090940"/>
          </a:xfrm>
          <a:prstGeom prst="rect">
            <a:avLst/>
          </a:prstGeom>
        </p:spPr>
      </p:pic>
      <p:pic>
        <p:nvPicPr>
          <p:cNvPr id="6" name="Platshållare för innehåll 3"/>
          <p:cNvPicPr>
            <a:picLocks noChangeAspect="1"/>
          </p:cNvPicPr>
          <p:nvPr/>
        </p:nvPicPr>
        <p:blipFill>
          <a:blip r:embed="rId3"/>
          <a:stretch>
            <a:fillRect/>
          </a:stretch>
        </p:blipFill>
        <p:spPr>
          <a:xfrm>
            <a:off x="838200" y="1861448"/>
            <a:ext cx="10515600" cy="3219241"/>
          </a:xfrm>
          <a:prstGeom prst="rect">
            <a:avLst/>
          </a:prstGeom>
        </p:spPr>
      </p:pic>
    </p:spTree>
    <p:extLst>
      <p:ext uri="{BB962C8B-B14F-4D97-AF65-F5344CB8AC3E}">
        <p14:creationId xmlns:p14="http://schemas.microsoft.com/office/powerpoint/2010/main" val="2448556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a:t>Trender som oroar</a:t>
            </a:r>
            <a:endParaRPr lang="sv-SE" dirty="0"/>
          </a:p>
        </p:txBody>
      </p:sp>
      <p:sp>
        <p:nvSpPr>
          <p:cNvPr id="3" name="Underrubrik 2"/>
          <p:cNvSpPr>
            <a:spLocks noGrp="1"/>
          </p:cNvSpPr>
          <p:nvPr>
            <p:ph type="subTitle" idx="1"/>
          </p:nvPr>
        </p:nvSpPr>
        <p:spPr/>
        <p:txBody>
          <a:bodyPr/>
          <a:lstStyle/>
          <a:p>
            <a:r>
              <a:rPr lang="en-US"/>
              <a:t>Tre sätt som EU sviker människor som lever I </a:t>
            </a:r>
            <a:r>
              <a:rPr lang="en-US" smtClean="0"/>
              <a:t>fattigdom</a:t>
            </a:r>
            <a:endParaRPr lang="sv-SE"/>
          </a:p>
        </p:txBody>
      </p:sp>
      <p:sp>
        <p:nvSpPr>
          <p:cNvPr id="4" name="Platshållare för text 3"/>
          <p:cNvSpPr>
            <a:spLocks noGrp="1"/>
          </p:cNvSpPr>
          <p:nvPr>
            <p:ph type="body" sz="quarter" idx="11"/>
          </p:nvPr>
        </p:nvSpPr>
        <p:spPr/>
        <p:txBody>
          <a:bodyPr/>
          <a:lstStyle/>
          <a:p>
            <a:pPr marL="342900" indent="-342900">
              <a:buFont typeface="Arial" panose="020B0604020202020204" pitchFamily="34" charset="0"/>
              <a:buChar char="•"/>
            </a:pPr>
            <a:r>
              <a:rPr lang="sv-SE" dirty="0"/>
              <a:t>Biståndspengar stannar inom EU, en femtedel (19%) av det totala biståndet.</a:t>
            </a:r>
          </a:p>
          <a:p>
            <a:pPr marL="342900" indent="-342900">
              <a:buFont typeface="Arial" panose="020B0604020202020204" pitchFamily="34" charset="0"/>
              <a:buChar char="•"/>
            </a:pPr>
            <a:r>
              <a:rPr lang="sv-SE" dirty="0"/>
              <a:t>Prioriteringarna för biståndet styrs allt mer av migrations- och säkerhetspolitiken och EU:s ekonomiska intressen, snarare än av människor och länder som tar emot bistånd.</a:t>
            </a:r>
          </a:p>
          <a:p>
            <a:pPr marL="342900" indent="-342900">
              <a:buFont typeface="Arial" panose="020B0604020202020204" pitchFamily="34" charset="0"/>
              <a:buChar char="•"/>
            </a:pPr>
            <a:r>
              <a:rPr lang="sv-SE" dirty="0"/>
              <a:t>Flera nya förslag på hur biståndet ska levereras är mindre transparenta och ger mindre inflytande till mottagarländer än tidigare, trots att lokalt ägarskap är en grundprincip för effektivt bistånd.</a:t>
            </a:r>
          </a:p>
          <a:p>
            <a:endParaRPr lang="sv-SE" dirty="0"/>
          </a:p>
        </p:txBody>
      </p:sp>
      <p:sp>
        <p:nvSpPr>
          <p:cNvPr id="5" name="Title 1">
            <a:extLst>
              <a:ext uri="{FF2B5EF4-FFF2-40B4-BE49-F238E27FC236}">
                <a16:creationId xmlns="" xmlns:a16="http://schemas.microsoft.com/office/drawing/2014/main" id="{D6F7A8B7-E0DF-4846-86BF-955ED926BE19}"/>
              </a:ext>
            </a:extLst>
          </p:cNvPr>
          <p:cNvSpPr txBox="1">
            <a:spLocks/>
          </p:cNvSpPr>
          <p:nvPr/>
        </p:nvSpPr>
        <p:spPr>
          <a:xfrm>
            <a:off x="990600" y="517525"/>
            <a:ext cx="10515600" cy="819863"/>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a:lstStyle>
          <a:p>
            <a:endParaRPr lang="sv-SE" dirty="0"/>
          </a:p>
        </p:txBody>
      </p:sp>
      <p:sp>
        <p:nvSpPr>
          <p:cNvPr id="6" name="Subtitle 2">
            <a:extLst>
              <a:ext uri="{FF2B5EF4-FFF2-40B4-BE49-F238E27FC236}">
                <a16:creationId xmlns="" xmlns:a16="http://schemas.microsoft.com/office/drawing/2014/main" id="{8710B6FC-8664-4EDA-A6CA-389CBE895515}"/>
              </a:ext>
            </a:extLst>
          </p:cNvPr>
          <p:cNvSpPr txBox="1">
            <a:spLocks/>
          </p:cNvSpPr>
          <p:nvPr/>
        </p:nvSpPr>
        <p:spPr>
          <a:xfrm>
            <a:off x="990599" y="1412455"/>
            <a:ext cx="10515600" cy="456778"/>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cap="all" baseline="0">
                <a:solidFill>
                  <a:schemeClr val="tx1"/>
                </a:solidFill>
                <a:latin typeface="Circular Std Medium" panose="020B0604020101010102" pitchFamily="34" charset="0"/>
                <a:ea typeface="+mn-ea"/>
                <a:cs typeface="Circular Std Medium" panose="020B0604020101010102"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ircular Std Book" panose="020B0604020101020102" pitchFamily="34" charset="0"/>
                <a:ea typeface="+mn-ea"/>
                <a:cs typeface="Circular Std Book" panose="020B0604020101020102"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sv-SE" dirty="0"/>
          </a:p>
        </p:txBody>
      </p:sp>
      <p:sp>
        <p:nvSpPr>
          <p:cNvPr id="7" name="Text Placeholder 9">
            <a:extLst>
              <a:ext uri="{FF2B5EF4-FFF2-40B4-BE49-F238E27FC236}">
                <a16:creationId xmlns="" xmlns:a16="http://schemas.microsoft.com/office/drawing/2014/main" id="{1F326436-EAD1-4D47-9204-643BD52D9F45}"/>
              </a:ext>
            </a:extLst>
          </p:cNvPr>
          <p:cNvSpPr txBox="1">
            <a:spLocks/>
          </p:cNvSpPr>
          <p:nvPr/>
        </p:nvSpPr>
        <p:spPr>
          <a:xfrm>
            <a:off x="990599" y="1952625"/>
            <a:ext cx="10506076" cy="4024313"/>
          </a:xfrm>
          <a:prstGeom prst="rect">
            <a:avLst/>
          </a:prstGeom>
        </p:spPr>
        <p:txBody>
          <a:bodyPr vert="horz" lIns="91440" tIns="45720" rIns="91440" bIns="45720" rtlCol="0">
            <a:normAutofit/>
          </a:bodyPr>
          <a:lstStyle>
            <a:lvl1pPr marL="457200" indent="-457200" algn="l" defTabSz="914400" rtl="0" eaLnBrk="1" latinLnBrk="0" hangingPunct="1">
              <a:lnSpc>
                <a:spcPct val="90000"/>
              </a:lnSpc>
              <a:spcBef>
                <a:spcPts val="1000"/>
              </a:spcBef>
              <a:buFont typeface="Arial" panose="020B0604020202020204" pitchFamily="34" charset="0"/>
              <a:buChar char="•"/>
              <a:defRPr lang="en-US" sz="1900" kern="1200" baseline="0" dirty="0" smtClean="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sv-SE"/>
          </a:p>
        </p:txBody>
      </p:sp>
    </p:spTree>
    <p:extLst>
      <p:ext uri="{BB962C8B-B14F-4D97-AF65-F5344CB8AC3E}">
        <p14:creationId xmlns:p14="http://schemas.microsoft.com/office/powerpoint/2010/main" val="1459435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083678-097A-472C-B3F6-E4A8E1B6F420}"/>
              </a:ext>
            </a:extLst>
          </p:cNvPr>
          <p:cNvSpPr txBox="1">
            <a:spLocks/>
          </p:cNvSpPr>
          <p:nvPr/>
        </p:nvSpPr>
        <p:spPr>
          <a:xfrm>
            <a:off x="838200" y="365125"/>
            <a:ext cx="10515600" cy="819863"/>
          </a:xfrm>
          <a:prstGeom prst="rect">
            <a:avLst/>
          </a:prstGeom>
        </p:spPr>
        <p:txBody>
          <a:bodyPr/>
          <a:lstStyle>
            <a:lvl1pPr algn="l" defTabSz="914400" rtl="0" eaLnBrk="1" latinLnBrk="0" hangingPunct="1">
              <a:lnSpc>
                <a:spcPct val="100000"/>
              </a:lnSpc>
              <a:spcBef>
                <a:spcPct val="0"/>
              </a:spcBef>
              <a:buNone/>
              <a:defRPr sz="4400" kern="1200" cap="all" baseline="0">
                <a:solidFill>
                  <a:schemeClr val="tx1"/>
                </a:solidFill>
                <a:latin typeface="Circular Std Bold" panose="020B0804020101010102" pitchFamily="34" charset="0"/>
                <a:ea typeface="+mj-ea"/>
                <a:cs typeface="Circular Std Bold" panose="020B0804020101010102" pitchFamily="34" charset="0"/>
              </a:defRPr>
            </a:lvl1pPr>
          </a:lstStyle>
          <a:p>
            <a:r>
              <a:rPr lang="en-US" smtClean="0"/>
              <a:t>Dags att sikta högt</a:t>
            </a:r>
            <a:endParaRPr lang="sv-SE" dirty="0"/>
          </a:p>
        </p:txBody>
      </p:sp>
      <p:sp>
        <p:nvSpPr>
          <p:cNvPr id="3" name="Subtitle 2">
            <a:extLst>
              <a:ext uri="{FF2B5EF4-FFF2-40B4-BE49-F238E27FC236}">
                <a16:creationId xmlns="" xmlns:a16="http://schemas.microsoft.com/office/drawing/2014/main" id="{7A2D0EFA-9E26-41E3-80C9-40BB15F70286}"/>
              </a:ext>
            </a:extLst>
          </p:cNvPr>
          <p:cNvSpPr txBox="1">
            <a:spLocks/>
          </p:cNvSpPr>
          <p:nvPr/>
        </p:nvSpPr>
        <p:spPr>
          <a:xfrm>
            <a:off x="838199" y="1260055"/>
            <a:ext cx="10515600" cy="45677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2400" kern="1200" cap="all" baseline="0">
                <a:solidFill>
                  <a:schemeClr val="tx1"/>
                </a:solidFill>
                <a:latin typeface="Circular Std Medium" panose="020B0604020101010102" pitchFamily="34" charset="0"/>
                <a:ea typeface="+mn-ea"/>
                <a:cs typeface="Circular Std Medium" panose="020B0604020101010102"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ircular Std Book" panose="020B0604020101020102" pitchFamily="34" charset="0"/>
                <a:ea typeface="+mn-ea"/>
                <a:cs typeface="Circular Std Book" panose="020B0604020101020102"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mtClean="0"/>
              <a:t>Det här är EU-budgeten som måste leverera</a:t>
            </a:r>
            <a:endParaRPr lang="sv-SE" dirty="0"/>
          </a:p>
        </p:txBody>
      </p:sp>
      <p:sp>
        <p:nvSpPr>
          <p:cNvPr id="4" name="Text Placeholder 9">
            <a:extLst>
              <a:ext uri="{FF2B5EF4-FFF2-40B4-BE49-F238E27FC236}">
                <a16:creationId xmlns="" xmlns:a16="http://schemas.microsoft.com/office/drawing/2014/main" id="{956F7184-0BAC-4236-964C-E9DE1988DBF2}"/>
              </a:ext>
            </a:extLst>
          </p:cNvPr>
          <p:cNvSpPr txBox="1">
            <a:spLocks/>
          </p:cNvSpPr>
          <p:nvPr/>
        </p:nvSpPr>
        <p:spPr>
          <a:xfrm>
            <a:off x="6095999" y="1800225"/>
            <a:ext cx="5248275" cy="402431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900" kern="1200" baseline="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mtClean="0"/>
          </a:p>
          <a:p>
            <a:r>
              <a:rPr lang="en-US" smtClean="0"/>
              <a:t>Agenda 2030</a:t>
            </a:r>
          </a:p>
          <a:p>
            <a:endParaRPr lang="en-US" smtClean="0"/>
          </a:p>
          <a:p>
            <a:endParaRPr lang="en-US" smtClean="0"/>
          </a:p>
          <a:p>
            <a:r>
              <a:rPr lang="en-US" smtClean="0"/>
              <a:t>Parisavtalet</a:t>
            </a:r>
          </a:p>
          <a:p>
            <a:endParaRPr lang="en-US" smtClean="0"/>
          </a:p>
          <a:p>
            <a:endParaRPr lang="en-US" smtClean="0"/>
          </a:p>
          <a:p>
            <a:r>
              <a:rPr lang="en-US" smtClean="0"/>
              <a:t>Löftet om 0,7 procent av BNI till bistånd </a:t>
            </a:r>
            <a:br>
              <a:rPr lang="en-US" smtClean="0"/>
            </a:br>
            <a:r>
              <a:rPr lang="en-US" smtClean="0"/>
              <a:t>varav minst 0,2 procent av BNI till de mest utsatta länderna</a:t>
            </a:r>
            <a:endParaRPr lang="sv-SE" dirty="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92" y="3238157"/>
            <a:ext cx="499869" cy="1001857"/>
          </a:xfrm>
          <a:prstGeom prst="rect">
            <a:avLst/>
          </a:prstGeom>
        </p:spPr>
      </p:pic>
      <p:pic>
        <p:nvPicPr>
          <p:cNvPr id="6" name="Bildobjekt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7422" y="1947399"/>
            <a:ext cx="992990" cy="993410"/>
          </a:xfrm>
          <a:prstGeom prst="rect">
            <a:avLst/>
          </a:prstGeom>
        </p:spPr>
      </p:pic>
      <p:pic>
        <p:nvPicPr>
          <p:cNvPr id="7" name="Bildobjekt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07422" y="4537362"/>
            <a:ext cx="992211" cy="753829"/>
          </a:xfrm>
          <a:prstGeom prst="rect">
            <a:avLst/>
          </a:prstGeom>
        </p:spPr>
      </p:pic>
      <p:sp>
        <p:nvSpPr>
          <p:cNvPr id="8" name="Rektangel 7"/>
          <p:cNvSpPr/>
          <p:nvPr/>
        </p:nvSpPr>
        <p:spPr>
          <a:xfrm>
            <a:off x="1115980" y="3015810"/>
            <a:ext cx="2817566" cy="1446550"/>
          </a:xfrm>
          <a:prstGeom prst="rect">
            <a:avLst/>
          </a:prstGeom>
        </p:spPr>
        <p:txBody>
          <a:bodyPr wrap="none">
            <a:spAutoFit/>
          </a:bodyPr>
          <a:lstStyle/>
          <a:p>
            <a:r>
              <a:rPr lang="en-US" sz="8800" kern="1200" cap="all" baseline="0" dirty="0" smtClean="0">
                <a:solidFill>
                  <a:schemeClr val="tx1"/>
                </a:solidFill>
                <a:latin typeface="Circular Std Bold" panose="020B0804020101010102" pitchFamily="34" charset="0"/>
                <a:ea typeface="+mj-ea"/>
                <a:cs typeface="Circular Std Bold" panose="020B0804020101010102" pitchFamily="34" charset="0"/>
              </a:rPr>
              <a:t>2030</a:t>
            </a:r>
            <a:endParaRPr lang="sv-SE" sz="8800" kern="1200" cap="all" baseline="0" dirty="0">
              <a:solidFill>
                <a:schemeClr val="tx1"/>
              </a:solidFill>
              <a:latin typeface="Circular Std Bold" panose="020B0804020101010102" pitchFamily="34" charset="0"/>
              <a:ea typeface="+mj-ea"/>
              <a:cs typeface="Circular Std Bold" panose="020B0804020101010102" pitchFamily="34" charset="0"/>
            </a:endParaRPr>
          </a:p>
        </p:txBody>
      </p:sp>
      <p:sp>
        <p:nvSpPr>
          <p:cNvPr id="9" name="Vänster 8"/>
          <p:cNvSpPr/>
          <p:nvPr/>
        </p:nvSpPr>
        <p:spPr>
          <a:xfrm>
            <a:off x="4187293" y="3497994"/>
            <a:ext cx="723761" cy="3445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Vänster 9"/>
          <p:cNvSpPr/>
          <p:nvPr/>
        </p:nvSpPr>
        <p:spPr>
          <a:xfrm rot="19591411">
            <a:off x="4122608" y="2778553"/>
            <a:ext cx="695752" cy="33689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Vänster 10"/>
          <p:cNvSpPr/>
          <p:nvPr/>
        </p:nvSpPr>
        <p:spPr>
          <a:xfrm rot="1829233">
            <a:off x="4128622" y="4210469"/>
            <a:ext cx="683727" cy="3488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3055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a:t>EU:s </a:t>
            </a:r>
            <a:r>
              <a:rPr lang="en-US" dirty="0" err="1"/>
              <a:t>nästa</a:t>
            </a:r>
            <a:r>
              <a:rPr lang="en-US" dirty="0"/>
              <a:t> </a:t>
            </a:r>
            <a:r>
              <a:rPr lang="en-US" dirty="0" err="1"/>
              <a:t>långtidsbudget</a:t>
            </a:r>
            <a:endParaRPr lang="sv-SE" dirty="0"/>
          </a:p>
        </p:txBody>
      </p:sp>
      <p:sp>
        <p:nvSpPr>
          <p:cNvPr id="3" name="Underrubrik 2"/>
          <p:cNvSpPr>
            <a:spLocks noGrp="1"/>
          </p:cNvSpPr>
          <p:nvPr>
            <p:ph type="subTitle" idx="1"/>
          </p:nvPr>
        </p:nvSpPr>
        <p:spPr/>
        <p:txBody>
          <a:bodyPr/>
          <a:lstStyle/>
          <a:p>
            <a:r>
              <a:rPr lang="en-US"/>
              <a:t>Vad är nytt I förslagen om biståndet?</a:t>
            </a:r>
            <a:endParaRPr lang="sv-SE" dirty="0"/>
          </a:p>
        </p:txBody>
      </p:sp>
      <p:sp>
        <p:nvSpPr>
          <p:cNvPr id="4" name="Platshållare för text 3"/>
          <p:cNvSpPr>
            <a:spLocks noGrp="1"/>
          </p:cNvSpPr>
          <p:nvPr>
            <p:ph type="body" sz="quarter" idx="11"/>
          </p:nvPr>
        </p:nvSpPr>
        <p:spPr>
          <a:xfrm>
            <a:off x="1501139" y="1791899"/>
            <a:ext cx="5248275" cy="4024313"/>
          </a:xfrm>
        </p:spPr>
        <p:txBody>
          <a:bodyPr numCol="1">
            <a:normAutofit fontScale="92500"/>
          </a:bodyPr>
          <a:lstStyle/>
          <a:p>
            <a:pPr lvl="0">
              <a:lnSpc>
                <a:spcPct val="150000"/>
              </a:lnSpc>
            </a:pPr>
            <a:r>
              <a:rPr lang="sv-SE" dirty="0" smtClean="0"/>
              <a:t>Stor f</a:t>
            </a:r>
            <a:r>
              <a:rPr lang="sv-SE" dirty="0" smtClean="0"/>
              <a:t>lexibel budget, snabbt, kortsiktigt agerande</a:t>
            </a:r>
            <a:endParaRPr lang="sv-SE" dirty="0"/>
          </a:p>
          <a:p>
            <a:pPr lvl="0">
              <a:lnSpc>
                <a:spcPct val="150000"/>
              </a:lnSpc>
            </a:pPr>
            <a:r>
              <a:rPr lang="sv-SE" dirty="0" smtClean="0"/>
              <a:t>Geografiskt stöd, till länder</a:t>
            </a:r>
          </a:p>
          <a:p>
            <a:pPr lvl="0">
              <a:lnSpc>
                <a:spcPct val="150000"/>
              </a:lnSpc>
            </a:pPr>
            <a:r>
              <a:rPr lang="sv-SE" dirty="0" smtClean="0"/>
              <a:t>EU:s närområde: Afrika</a:t>
            </a:r>
            <a:r>
              <a:rPr lang="sv-SE" dirty="0"/>
              <a:t>, </a:t>
            </a:r>
            <a:r>
              <a:rPr lang="sv-SE" dirty="0" smtClean="0"/>
              <a:t>Mellanöstern, Östeuropa</a:t>
            </a:r>
          </a:p>
          <a:p>
            <a:pPr lvl="0">
              <a:lnSpc>
                <a:spcPct val="150000"/>
              </a:lnSpc>
            </a:pPr>
            <a:r>
              <a:rPr lang="sv-SE" dirty="0" smtClean="0"/>
              <a:t>Fokus </a:t>
            </a:r>
            <a:r>
              <a:rPr lang="sv-SE" dirty="0"/>
              <a:t>på migration </a:t>
            </a:r>
          </a:p>
          <a:p>
            <a:pPr lvl="0">
              <a:lnSpc>
                <a:spcPct val="150000"/>
              </a:lnSpc>
            </a:pPr>
            <a:r>
              <a:rPr lang="sv-SE" dirty="0"/>
              <a:t>K</a:t>
            </a:r>
            <a:r>
              <a:rPr lang="sv-SE" dirty="0" smtClean="0"/>
              <a:t>apacitetsstärkande </a:t>
            </a:r>
            <a:r>
              <a:rPr lang="sv-SE" dirty="0"/>
              <a:t>av militära aktörer</a:t>
            </a:r>
          </a:p>
          <a:p>
            <a:pPr lvl="0">
              <a:lnSpc>
                <a:spcPct val="150000"/>
              </a:lnSpc>
            </a:pPr>
            <a:r>
              <a:rPr lang="sv-SE" dirty="0" smtClean="0"/>
              <a:t>Öronmärkning till klimat</a:t>
            </a:r>
          </a:p>
          <a:p>
            <a:pPr lvl="0">
              <a:lnSpc>
                <a:spcPct val="150000"/>
              </a:lnSpc>
            </a:pPr>
            <a:r>
              <a:rPr lang="sv-SE" dirty="0" smtClean="0"/>
              <a:t>Stöd till </a:t>
            </a:r>
            <a:r>
              <a:rPr lang="sv-SE" dirty="0"/>
              <a:t>privata näringslivets investeringar</a:t>
            </a:r>
          </a:p>
          <a:p>
            <a:endParaRPr lang="sv-SE" dirty="0"/>
          </a:p>
        </p:txBody>
      </p:sp>
      <p:sp>
        <p:nvSpPr>
          <p:cNvPr id="10" name="Platshållare för text 3"/>
          <p:cNvSpPr txBox="1">
            <a:spLocks/>
          </p:cNvSpPr>
          <p:nvPr/>
        </p:nvSpPr>
        <p:spPr>
          <a:xfrm>
            <a:off x="7532368" y="1791899"/>
            <a:ext cx="3821431" cy="4024313"/>
          </a:xfrm>
          <a:prstGeom prst="rect">
            <a:avLst/>
          </a:prstGeom>
        </p:spPr>
        <p:txBody>
          <a:bodyPr vert="horz" lIns="91440" tIns="45720" rIns="91440" bIns="45720" numCol="1" rtlCol="0">
            <a:normAutofit/>
          </a:bodyPr>
          <a:lstStyle>
            <a:lvl1pPr marL="0" indent="0" algn="l" defTabSz="914400" rtl="0" eaLnBrk="1" latinLnBrk="0" hangingPunct="1">
              <a:lnSpc>
                <a:spcPct val="90000"/>
              </a:lnSpc>
              <a:spcBef>
                <a:spcPts val="1000"/>
              </a:spcBef>
              <a:buFont typeface="Arial" panose="020B0604020202020204" pitchFamily="34" charset="0"/>
              <a:buNone/>
              <a:defRPr sz="1900" kern="1200">
                <a:solidFill>
                  <a:schemeClr val="tx1"/>
                </a:solidFill>
                <a:latin typeface="Circular Std Book" panose="020B0604020101020102" pitchFamily="34" charset="0"/>
                <a:ea typeface="+mn-ea"/>
                <a:cs typeface="Circular Std Book" panose="020B0604020101020102"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Circular Std Book" panose="020B0604020101020102" pitchFamily="34" charset="0"/>
                <a:ea typeface="+mn-ea"/>
                <a:cs typeface="Circular Std Book" panose="020B0604020101020102"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sv-SE" sz="1800" smtClean="0"/>
              <a:t>Separata biståndsprogram</a:t>
            </a:r>
          </a:p>
          <a:p>
            <a:pPr>
              <a:lnSpc>
                <a:spcPct val="150000"/>
              </a:lnSpc>
            </a:pPr>
            <a:r>
              <a:rPr lang="sv-SE" sz="1800" smtClean="0"/>
              <a:t>Tematiskt stöd, t. ex. MR, CS </a:t>
            </a:r>
          </a:p>
          <a:p>
            <a:pPr>
              <a:lnSpc>
                <a:spcPct val="150000"/>
              </a:lnSpc>
            </a:pPr>
            <a:r>
              <a:rPr lang="sv-SE" sz="1800" smtClean="0"/>
              <a:t>Latinamerika, Asien</a:t>
            </a:r>
          </a:p>
          <a:p>
            <a:endParaRPr lang="sv-SE"/>
          </a:p>
        </p:txBody>
      </p:sp>
      <p:sp>
        <p:nvSpPr>
          <p:cNvPr id="11" name="Upp 10"/>
          <p:cNvSpPr/>
          <p:nvPr/>
        </p:nvSpPr>
        <p:spPr>
          <a:xfrm>
            <a:off x="1085850" y="1791899"/>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Upp 11"/>
          <p:cNvSpPr/>
          <p:nvPr/>
        </p:nvSpPr>
        <p:spPr>
          <a:xfrm>
            <a:off x="1085850" y="2355436"/>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Upp 12"/>
          <p:cNvSpPr/>
          <p:nvPr/>
        </p:nvSpPr>
        <p:spPr>
          <a:xfrm>
            <a:off x="1078611" y="2888269"/>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Upp 13"/>
          <p:cNvSpPr/>
          <p:nvPr/>
        </p:nvSpPr>
        <p:spPr>
          <a:xfrm>
            <a:off x="1077468" y="3421102"/>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Upp 14"/>
          <p:cNvSpPr/>
          <p:nvPr/>
        </p:nvSpPr>
        <p:spPr>
          <a:xfrm>
            <a:off x="1077468" y="3958377"/>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Upp 15"/>
          <p:cNvSpPr/>
          <p:nvPr/>
        </p:nvSpPr>
        <p:spPr>
          <a:xfrm>
            <a:off x="1085850" y="4486768"/>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Upp 16"/>
          <p:cNvSpPr/>
          <p:nvPr/>
        </p:nvSpPr>
        <p:spPr>
          <a:xfrm>
            <a:off x="1077468" y="5015159"/>
            <a:ext cx="313182" cy="342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Ned 17"/>
          <p:cNvSpPr/>
          <p:nvPr/>
        </p:nvSpPr>
        <p:spPr>
          <a:xfrm>
            <a:off x="7189470" y="1791900"/>
            <a:ext cx="342898" cy="342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Ned 18"/>
          <p:cNvSpPr/>
          <p:nvPr/>
        </p:nvSpPr>
        <p:spPr>
          <a:xfrm>
            <a:off x="7189470" y="2355436"/>
            <a:ext cx="342898" cy="342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Ned 19"/>
          <p:cNvSpPr/>
          <p:nvPr/>
        </p:nvSpPr>
        <p:spPr>
          <a:xfrm>
            <a:off x="7189470" y="2888269"/>
            <a:ext cx="342898" cy="342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189208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 id="{5C053BB0-FB71-44C9-AC8C-2D7F2D40891E}"/>
              </a:ext>
            </a:extLst>
          </p:cNvPr>
          <p:cNvSpPr>
            <a:spLocks noGrp="1"/>
          </p:cNvSpPr>
          <p:nvPr>
            <p:ph type="title"/>
          </p:nvPr>
        </p:nvSpPr>
        <p:spPr/>
        <p:txBody>
          <a:bodyPr/>
          <a:lstStyle/>
          <a:p>
            <a:r>
              <a:rPr lang="en-US"/>
              <a:t>EU:s biståndsbudget</a:t>
            </a:r>
            <a:endParaRPr lang="sv-SE"/>
          </a:p>
        </p:txBody>
      </p:sp>
      <p:sp>
        <p:nvSpPr>
          <p:cNvPr id="11" name="Subtitle 10">
            <a:extLst>
              <a:ext uri="{FF2B5EF4-FFF2-40B4-BE49-F238E27FC236}">
                <a16:creationId xmlns:a16="http://schemas.microsoft.com/office/drawing/2014/main" xmlns="" id="{EB437D7A-E84A-4243-9A11-FA9FEFB74B95}"/>
              </a:ext>
            </a:extLst>
          </p:cNvPr>
          <p:cNvSpPr>
            <a:spLocks noGrp="1"/>
          </p:cNvSpPr>
          <p:nvPr>
            <p:ph type="subTitle" idx="1"/>
          </p:nvPr>
        </p:nvSpPr>
        <p:spPr/>
        <p:txBody>
          <a:bodyPr/>
          <a:lstStyle/>
          <a:p>
            <a:r>
              <a:rPr lang="en-US"/>
              <a:t>AidWatchrapportens </a:t>
            </a:r>
            <a:r>
              <a:rPr lang="en-US" smtClean="0"/>
              <a:t>rekommendationer</a:t>
            </a:r>
            <a:endParaRPr lang="sv-SE"/>
          </a:p>
        </p:txBody>
      </p:sp>
      <p:sp>
        <p:nvSpPr>
          <p:cNvPr id="12" name="Text Placeholder 11">
            <a:extLst>
              <a:ext uri="{FF2B5EF4-FFF2-40B4-BE49-F238E27FC236}">
                <a16:creationId xmlns:a16="http://schemas.microsoft.com/office/drawing/2014/main" xmlns="" id="{BECCB469-3BA7-455A-9D78-34AD50F64F66}"/>
              </a:ext>
            </a:extLst>
          </p:cNvPr>
          <p:cNvSpPr>
            <a:spLocks noGrp="1"/>
          </p:cNvSpPr>
          <p:nvPr>
            <p:ph type="body" sz="quarter" idx="11"/>
          </p:nvPr>
        </p:nvSpPr>
        <p:spPr/>
        <p:txBody>
          <a:bodyPr>
            <a:normAutofit fontScale="85000" lnSpcReduction="10000"/>
          </a:bodyPr>
          <a:lstStyle/>
          <a:p>
            <a:pPr marL="342900" lvl="0" indent="-342900">
              <a:buFont typeface="Arial" panose="020B0604020202020204" pitchFamily="34" charset="0"/>
              <a:buChar char="•"/>
            </a:pPr>
            <a:r>
              <a:rPr lang="en-US"/>
              <a:t>Agenda 2030, Parisavtalet och de mänskliga rättigheterna måste vara överordnade prioriteringar i hela budgeten och biståndets mål, fokus och arbetssätt.</a:t>
            </a:r>
          </a:p>
          <a:p>
            <a:pPr marL="342900" lvl="0" indent="-342900">
              <a:buFont typeface="Arial" panose="020B0604020202020204" pitchFamily="34" charset="0"/>
              <a:buChar char="•"/>
            </a:pPr>
            <a:r>
              <a:rPr lang="en-US"/>
              <a:t>Ett ökat fokus på flexibilitet kräver bättre transparens och ansvarsutkrävande av EU.</a:t>
            </a:r>
          </a:p>
          <a:p>
            <a:pPr marL="342900" lvl="0" indent="-342900">
              <a:buFont typeface="Arial" panose="020B0604020202020204" pitchFamily="34" charset="0"/>
              <a:buChar char="•"/>
            </a:pPr>
            <a:r>
              <a:rPr lang="en-US"/>
              <a:t>Rejält ökade ambitioner och tydlig öronmärkning när det gäller jämställdhet, klimat, mänsklig utveckling och stödet till låginkomstländerna.</a:t>
            </a:r>
          </a:p>
          <a:p>
            <a:pPr marL="342900" lvl="0" indent="-342900">
              <a:buFont typeface="Arial" panose="020B0604020202020204" pitchFamily="34" charset="0"/>
              <a:buChar char="•"/>
            </a:pPr>
            <a:r>
              <a:rPr lang="en-US"/>
              <a:t>Se till att stödet till privata investeringar enbart ges där det finns tydliga utvecklingseffekter som inte hade uppstått utan subventioner, och att krav ställs på hållbart företagande och hantering av risker för miljö och mänskliga rättigheter.</a:t>
            </a:r>
          </a:p>
          <a:p>
            <a:pPr marL="342900" lvl="0" indent="-342900">
              <a:buFont typeface="Arial" panose="020B0604020202020204" pitchFamily="34" charset="0"/>
              <a:buChar char="•"/>
            </a:pPr>
            <a:r>
              <a:rPr lang="sv-SE"/>
              <a:t>Bygg in samverkan med det civila samhället i utvecklingspolitiken och biståndsprogram</a:t>
            </a:r>
            <a:r>
              <a:rPr lang="sv-SE" smtClean="0"/>
              <a:t>.</a:t>
            </a:r>
            <a:endParaRPr lang="sv-SE"/>
          </a:p>
        </p:txBody>
      </p:sp>
      <p:pic>
        <p:nvPicPr>
          <p:cNvPr id="2" name="Platshållare för bild 1"/>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l="20919" r="20919"/>
          <a:stretch>
            <a:fillRect/>
          </a:stretch>
        </p:blipFill>
        <p:spPr/>
      </p:pic>
    </p:spTree>
    <p:extLst>
      <p:ext uri="{BB962C8B-B14F-4D97-AF65-F5344CB8AC3E}">
        <p14:creationId xmlns:p14="http://schemas.microsoft.com/office/powerpoint/2010/main" val="422308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a:blip r:embed="rId2"/>
          <a:stretch>
            <a:fillRect/>
          </a:stretch>
        </p:blipFill>
        <p:spPr>
          <a:xfrm>
            <a:off x="1524000" y="514639"/>
            <a:ext cx="3603048" cy="3603048"/>
          </a:xfrm>
          <a:prstGeom prst="rect">
            <a:avLst/>
          </a:prstGeom>
        </p:spPr>
      </p:pic>
      <p:sp>
        <p:nvSpPr>
          <p:cNvPr id="11" name="Title 10">
            <a:extLst>
              <a:ext uri="{FF2B5EF4-FFF2-40B4-BE49-F238E27FC236}">
                <a16:creationId xmlns:a16="http://schemas.microsoft.com/office/drawing/2014/main" xmlns="" id="{BCE16913-8B84-4F37-95F8-14C4D66139C7}"/>
              </a:ext>
            </a:extLst>
          </p:cNvPr>
          <p:cNvSpPr>
            <a:spLocks noGrp="1"/>
          </p:cNvSpPr>
          <p:nvPr>
            <p:ph type="ctrTitle"/>
          </p:nvPr>
        </p:nvSpPr>
        <p:spPr/>
        <p:txBody>
          <a:bodyPr/>
          <a:lstStyle/>
          <a:p>
            <a:r>
              <a:rPr lang="en-US"/>
              <a:t>AidWatch 2018</a:t>
            </a:r>
            <a:endParaRPr lang="sv-SE" dirty="0"/>
          </a:p>
        </p:txBody>
      </p:sp>
      <p:sp>
        <p:nvSpPr>
          <p:cNvPr id="12" name="Subtitle 11">
            <a:extLst>
              <a:ext uri="{FF2B5EF4-FFF2-40B4-BE49-F238E27FC236}">
                <a16:creationId xmlns:a16="http://schemas.microsoft.com/office/drawing/2014/main" xmlns="" id="{4A857593-A2D9-4007-8F50-E5CC9AEF7416}"/>
              </a:ext>
            </a:extLst>
          </p:cNvPr>
          <p:cNvSpPr>
            <a:spLocks noGrp="1"/>
          </p:cNvSpPr>
          <p:nvPr>
            <p:ph type="subTitle" idx="1"/>
          </p:nvPr>
        </p:nvSpPr>
        <p:spPr/>
        <p:txBody>
          <a:bodyPr/>
          <a:lstStyle/>
          <a:p>
            <a:r>
              <a:rPr lang="en-US"/>
              <a:t>Pengarna och prioriteringarna I EU:s bistånd</a:t>
            </a:r>
          </a:p>
          <a:p>
            <a:endParaRPr lang="sv-SE" dirty="0"/>
          </a:p>
        </p:txBody>
      </p:sp>
    </p:spTree>
    <p:extLst>
      <p:ext uri="{BB962C8B-B14F-4D97-AF65-F5344CB8AC3E}">
        <p14:creationId xmlns:p14="http://schemas.microsoft.com/office/powerpoint/2010/main" val="3899010822"/>
      </p:ext>
    </p:extLst>
  </p:cSld>
  <p:clrMapOvr>
    <a:masterClrMapping/>
  </p:clrMapOvr>
</p:sld>
</file>

<file path=ppt/theme/theme1.xml><?xml version="1.0" encoding="utf-8"?>
<a:theme xmlns:a="http://schemas.openxmlformats.org/drawingml/2006/main" name="2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43F9D0CD-A021-41F6-8564-528C44214C90}"/>
    </a:ext>
  </a:extLst>
</a:theme>
</file>

<file path=ppt/theme/theme10.xml><?xml version="1.0" encoding="utf-8"?>
<a:theme xmlns:a="http://schemas.openxmlformats.org/drawingml/2006/main" name="11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CD358E4F-9544-45B9-ADEE-518B7059BA32}"/>
    </a:ext>
  </a:extLst>
</a:theme>
</file>

<file path=ppt/theme/theme11.xml><?xml version="1.0" encoding="utf-8"?>
<a:theme xmlns:a="http://schemas.openxmlformats.org/drawingml/2006/main" name="12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50CA0E6E-03FC-4CC7-B659-F4A58452BEAD}"/>
    </a:ext>
  </a:extLst>
</a:theme>
</file>

<file path=ppt/theme/theme12.xml><?xml version="1.0" encoding="utf-8"?>
<a:theme xmlns:a="http://schemas.openxmlformats.org/drawingml/2006/main" name="13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7806635D-F6F7-4D1A-863F-2E4D7031FFBA}"/>
    </a:ext>
  </a:extLst>
</a:theme>
</file>

<file path=ppt/theme/theme2.xml><?xml version="1.0" encoding="utf-8"?>
<a:theme xmlns:a="http://schemas.openxmlformats.org/drawingml/2006/main" name="3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F04D306A-B517-4006-9C7C-92F590DC3C81}"/>
    </a:ext>
  </a:extLst>
</a:theme>
</file>

<file path=ppt/theme/theme3.xml><?xml version="1.0" encoding="utf-8"?>
<a:theme xmlns:a="http://schemas.openxmlformats.org/drawingml/2006/main" name="4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8EE33DFD-528D-4563-A925-E27193C3A530}"/>
    </a:ext>
  </a:extLst>
</a:theme>
</file>

<file path=ppt/theme/theme4.xml><?xml version="1.0" encoding="utf-8"?>
<a:theme xmlns:a="http://schemas.openxmlformats.org/drawingml/2006/main" name="5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7A5F6E07-47E6-4A5A-8110-422C31EFBB38}"/>
    </a:ext>
  </a:extLst>
</a:theme>
</file>

<file path=ppt/theme/theme5.xml><?xml version="1.0" encoding="utf-8"?>
<a:theme xmlns:a="http://schemas.openxmlformats.org/drawingml/2006/main" name="6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5703337F-E2B9-45E0-898F-FA0852EAFF7C}"/>
    </a:ext>
  </a:extLst>
</a:theme>
</file>

<file path=ppt/theme/theme6.xml><?xml version="1.0" encoding="utf-8"?>
<a:theme xmlns:a="http://schemas.openxmlformats.org/drawingml/2006/main" name="7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C1AD0B16-6B5F-44A0-8F94-EBC967C9DF58}"/>
    </a:ext>
  </a:extLst>
</a:theme>
</file>

<file path=ppt/theme/theme7.xml><?xml version="1.0" encoding="utf-8"?>
<a:theme xmlns:a="http://schemas.openxmlformats.org/drawingml/2006/main" name="8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3E587E58-C76D-4111-B516-5B155131A829}"/>
    </a:ext>
  </a:extLst>
</a:theme>
</file>

<file path=ppt/theme/theme8.xml><?xml version="1.0" encoding="utf-8"?>
<a:theme xmlns:a="http://schemas.openxmlformats.org/drawingml/2006/main" name="9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DACA2505-47A6-42D6-8BEB-0688B4D21D8F}"/>
    </a:ext>
  </a:extLst>
</a:theme>
</file>

<file path=ppt/theme/theme9.xml><?xml version="1.0" encoding="utf-8"?>
<a:theme xmlns:a="http://schemas.openxmlformats.org/drawingml/2006/main" name="10_Concord theme">
  <a:themeElements>
    <a:clrScheme name="Concord">
      <a:dk1>
        <a:srgbClr val="000000"/>
      </a:dk1>
      <a:lt1>
        <a:srgbClr val="FFFFFF"/>
      </a:lt1>
      <a:dk2>
        <a:srgbClr val="FFFFFF"/>
      </a:dk2>
      <a:lt2>
        <a:srgbClr val="000000"/>
      </a:lt2>
      <a:accent1>
        <a:srgbClr val="FF9901"/>
      </a:accent1>
      <a:accent2>
        <a:srgbClr val="CB329B"/>
      </a:accent2>
      <a:accent3>
        <a:srgbClr val="00A077"/>
      </a:accent3>
      <a:accent4>
        <a:srgbClr val="007DE9"/>
      </a:accent4>
      <a:accent5>
        <a:srgbClr val="000000"/>
      </a:accent5>
      <a:accent6>
        <a:srgbClr val="DDDEE0"/>
      </a:accent6>
      <a:hlink>
        <a:srgbClr val="F14227"/>
      </a:hlink>
      <a:folHlink>
        <a:srgbClr val="FDEF0C"/>
      </a:folHlink>
    </a:clrScheme>
    <a:fontScheme name="Rubriker">
      <a:majorFont>
        <a:latin typeface="Circular Std Bold"/>
        <a:ea typeface=""/>
        <a:cs typeface=""/>
      </a:majorFont>
      <a:minorFont>
        <a:latin typeface="Circular St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8AAD6E-DA6E-441F-B37A-02444C066316}" vid="{64770FE5-4D55-43A1-A751-D3E64A60FB14}"/>
    </a:ext>
  </a:extLst>
</a:theme>
</file>

<file path=docProps/app.xml><?xml version="1.0" encoding="utf-8"?>
<Properties xmlns="http://schemas.openxmlformats.org/officeDocument/2006/extended-properties" xmlns:vt="http://schemas.openxmlformats.org/officeDocument/2006/docPropsVTypes">
  <Template>4-Mall-powerpoint-concord-sverige</Template>
  <TotalTime>1783</TotalTime>
  <Words>319</Words>
  <Application>Microsoft Office PowerPoint</Application>
  <PresentationFormat>Bredbild</PresentationFormat>
  <Paragraphs>43</Paragraphs>
  <Slides>8</Slides>
  <Notes>0</Notes>
  <HiddenSlides>0</HiddenSlides>
  <MMClips>0</MMClips>
  <ScaleCrop>false</ScaleCrop>
  <HeadingPairs>
    <vt:vector size="6" baseType="variant">
      <vt:variant>
        <vt:lpstr>Använt teckensnitt</vt:lpstr>
      </vt:variant>
      <vt:variant>
        <vt:i4>4</vt:i4>
      </vt:variant>
      <vt:variant>
        <vt:lpstr>Tema</vt:lpstr>
      </vt:variant>
      <vt:variant>
        <vt:i4>12</vt:i4>
      </vt:variant>
      <vt:variant>
        <vt:lpstr>Bildrubriker</vt:lpstr>
      </vt:variant>
      <vt:variant>
        <vt:i4>8</vt:i4>
      </vt:variant>
    </vt:vector>
  </HeadingPairs>
  <TitlesOfParts>
    <vt:vector size="24" baseType="lpstr">
      <vt:lpstr>Arial</vt:lpstr>
      <vt:lpstr>Circular Std Bold</vt:lpstr>
      <vt:lpstr>Circular Std Book</vt:lpstr>
      <vt:lpstr>Circular Std Medium</vt:lpstr>
      <vt:lpstr>2_Concord theme</vt:lpstr>
      <vt:lpstr>3_Concord theme</vt:lpstr>
      <vt:lpstr>4_Concord theme</vt:lpstr>
      <vt:lpstr>5_Concord theme</vt:lpstr>
      <vt:lpstr>6_Concord theme</vt:lpstr>
      <vt:lpstr>7_Concord theme</vt:lpstr>
      <vt:lpstr>8_Concord theme</vt:lpstr>
      <vt:lpstr>9_Concord theme</vt:lpstr>
      <vt:lpstr>10_Concord theme</vt:lpstr>
      <vt:lpstr>11_Concord theme</vt:lpstr>
      <vt:lpstr>12_Concord theme</vt:lpstr>
      <vt:lpstr>13_Concord theme</vt:lpstr>
      <vt:lpstr>AidWatch 2018</vt:lpstr>
      <vt:lpstr>Försenade biståndslöften</vt:lpstr>
      <vt:lpstr>Låginkomstländer halkar efter</vt:lpstr>
      <vt:lpstr>Trender som oroar</vt:lpstr>
      <vt:lpstr>PowerPoint-presentation</vt:lpstr>
      <vt:lpstr>EU:s nästa långtidsbudget</vt:lpstr>
      <vt:lpstr>EU:s biståndsbudget</vt:lpstr>
      <vt:lpstr>AidWatch 2018</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AidWatch 2018</dc:title>
  <dc:creator>Åsa Thomasson</dc:creator>
  <cp:lastModifiedBy>Åsa Thomasson</cp:lastModifiedBy>
  <cp:revision>11</cp:revision>
  <dcterms:created xsi:type="dcterms:W3CDTF">2018-11-05T08:32:15Z</dcterms:created>
  <dcterms:modified xsi:type="dcterms:W3CDTF">2018-11-06T14:17:44Z</dcterms:modified>
</cp:coreProperties>
</file>